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tableStyles+xml" PartName="/ppt/tableStyles.xml"/>
  <Override ContentType="application/vnd.openxmlformats-officedocument.presentationml.viewProps+xml" PartName="/ppt/viewProps.xml"/>
  <Override ContentType="application/vnd.openxmlformats-officedocument.theme+xml" PartName="/ppt/theme/theme1.xml"/>
  <Override ContentType="application/vnd.openxmlformats-package.core-properties+xml" PartName="/docProps/core.xml"/>
</Types>
</file>

<file path=_rels/.rels><?xml version="1.0" encoding="UTF-8" standalone="yes"?><Relationships xmlns="http://schemas.openxmlformats.org/package/2006/relationships"><Relationship Id="rId4" Target="ppt/presentation.xml" Type="http://schemas.openxmlformats.org/officeDocument/2006/relationships/officeDocument"/><Relationship Id="rId3" Target="docProps/core.xml" Type="http://schemas.openxmlformats.org/package/2006/relationships/metadata/core-properties"/><Relationship Id="rId2" Target="docProps/app.xml" Type="http://schemas.openxmlformats.org/officeDocument/2006/relationships/extended-properties"/><Relationship Id="rId1" Target="docProps/thumbnail.jpeg" Type="http://schemas.openxmlformats.org/package/2006/relationships/metadata/thumbnai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9"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autoAdjust="0" sz="14995"/>
    <p:restoredTop autoAdjust="0" sz="93447"/>
  </p:normalViewPr>
  <p:slideViewPr>
    <p:cSldViewPr snapToGrid="0">
      <p:cViewPr varScale="1">
        <p:scale>
          <a:sx d="100" n="56"/>
          <a:sy d="100" n="56"/>
        </p:scale>
        <p:origin x="1000" y="56"/>
      </p:cViewPr>
      <p:guideLst/>
    </p:cSldViewPr>
  </p:slideViewPr>
  <p:outlineViewPr>
    <p:cViewPr>
      <p:scale>
        <a:sx d="100" n="33"/>
        <a:sy d="100" n="33"/>
      </p:scale>
      <p:origin x="0" y="0"/>
    </p:cViewPr>
  </p:outlineViewPr>
  <p:notesTextViewPr>
    <p:cViewPr>
      <p:scale>
        <a:sx d="1" n="1"/>
        <a:sy d="1" n="1"/>
      </p:scale>
      <p:origin x="0" y="0"/>
    </p:cViewPr>
  </p:notesTextViewPr>
  <p:sorterViewPr>
    <p:cViewPr>
      <p:scale>
        <a:sx d="100" n="100"/>
        <a:sy d="100" n="100"/>
      </p:scale>
      <p:origin x="0" y="-14068"/>
    </p:cViewPr>
  </p:sorterViewPr>
  <p:gridSpacing cx="72008" cy="72008"/>
</p:viewPr>
</file>

<file path=ppt/_rels/presentation.xml.rels><?xml version="1.0" encoding="UTF-8" standalone="yes"?><Relationships xmlns="http://schemas.openxmlformats.org/package/2006/relationships"><Relationship Id="rId53" Target="slides/slide48.xml" Type="http://schemas.openxmlformats.org/officeDocument/2006/relationships/slide"/><Relationship Id="rId52" Target="slides/slide47.xml" Type="http://schemas.openxmlformats.org/officeDocument/2006/relationships/slide"/><Relationship Id="rId51" Target="slides/slide46.xml" Type="http://schemas.openxmlformats.org/officeDocument/2006/relationships/slide"/><Relationship Id="rId50" Target="slides/slide45.xml" Type="http://schemas.openxmlformats.org/officeDocument/2006/relationships/slide"/><Relationship Id="rId5" Target="slideMasters/slideMaster1.xml" Type="http://schemas.openxmlformats.org/officeDocument/2006/relationships/slideMaster"/><Relationship Id="rId39" Target="slides/slide34.xml" Type="http://schemas.openxmlformats.org/officeDocument/2006/relationships/slide"/><Relationship Id="rId4" Target="tableStyles.xml" Type="http://schemas.openxmlformats.org/officeDocument/2006/relationships/tableStyles"/><Relationship Id="rId38" Target="slides/slide33.xml" Type="http://schemas.openxmlformats.org/officeDocument/2006/relationships/slide"/><Relationship Id="rId3" Target="presProps.xml" Type="http://schemas.openxmlformats.org/officeDocument/2006/relationships/presProps"/><Relationship Id="rId37" Target="slides/slide32.xml" Type="http://schemas.openxmlformats.org/officeDocument/2006/relationships/slide"/><Relationship Id="rId2" Target="viewProps.xml" Type="http://schemas.openxmlformats.org/officeDocument/2006/relationships/viewProps"/><Relationship Id="rId36" Target="slides/slide31.xml" Type="http://schemas.openxmlformats.org/officeDocument/2006/relationships/slide"/><Relationship Id="rId1" Target="theme/theme1.xml" Type="http://schemas.openxmlformats.org/officeDocument/2006/relationships/theme"/><Relationship Id="rId35" Target="slides/slide30.xml" Type="http://schemas.openxmlformats.org/officeDocument/2006/relationships/slide"/><Relationship Id="rId34" Target="slides/slide29.xml" Type="http://schemas.openxmlformats.org/officeDocument/2006/relationships/slide"/><Relationship Id="rId33" Target="slides/slide28.xml" Type="http://schemas.openxmlformats.org/officeDocument/2006/relationships/slide"/><Relationship Id="rId32" Target="slides/slide27.xml" Type="http://schemas.openxmlformats.org/officeDocument/2006/relationships/slide"/><Relationship Id="rId31" Target="slides/slide26.xml" Type="http://schemas.openxmlformats.org/officeDocument/2006/relationships/slide"/><Relationship Id="rId30" Target="slides/slide25.xml" Type="http://schemas.openxmlformats.org/officeDocument/2006/relationships/slide"/><Relationship Id="rId27" Target="slides/slide22.xml" Type="http://schemas.openxmlformats.org/officeDocument/2006/relationships/slide"/><Relationship Id="rId26" Target="slides/slide21.xml" Type="http://schemas.openxmlformats.org/officeDocument/2006/relationships/slide"/><Relationship Id="rId25" Target="slides/slide20.xml" Type="http://schemas.openxmlformats.org/officeDocument/2006/relationships/slide"/><Relationship Id="rId24" Target="slides/slide19.xml" Type="http://schemas.openxmlformats.org/officeDocument/2006/relationships/slide"/><Relationship Id="rId55" Target="slides/slide50.xml" Type="http://schemas.openxmlformats.org/officeDocument/2006/relationships/slide"/><Relationship Id="rId21" Target="slides/slide16.xml" Type="http://schemas.openxmlformats.org/officeDocument/2006/relationships/slide"/><Relationship Id="rId19" Target="slides/slide14.xml" Type="http://schemas.openxmlformats.org/officeDocument/2006/relationships/slide"/><Relationship Id="rId54" Target="slides/slide49.xml" Type="http://schemas.openxmlformats.org/officeDocument/2006/relationships/slide"/><Relationship Id="rId20" Target="slides/slide15.xml" Type="http://schemas.openxmlformats.org/officeDocument/2006/relationships/slide"/><Relationship Id="rId18" Target="slides/slide13.xml" Type="http://schemas.openxmlformats.org/officeDocument/2006/relationships/slide"/><Relationship Id="rId17" Target="slides/slide12.xml" Type="http://schemas.openxmlformats.org/officeDocument/2006/relationships/slide"/><Relationship Id="rId13" Target="slides/slide8.xml" Type="http://schemas.openxmlformats.org/officeDocument/2006/relationships/slide"/><Relationship Id="rId47" Target="slides/slide42.xml" Type="http://schemas.openxmlformats.org/officeDocument/2006/relationships/slide"/><Relationship Id="rId16" Target="slides/slide11.xml" Type="http://schemas.openxmlformats.org/officeDocument/2006/relationships/slide"/><Relationship Id="rId12" Target="slides/slide7.xml" Type="http://schemas.openxmlformats.org/officeDocument/2006/relationships/slide"/><Relationship Id="rId46" Target="slides/slide41.xml" Type="http://schemas.openxmlformats.org/officeDocument/2006/relationships/slide"/><Relationship Id="rId49" Target="slides/slide44.xml" Type="http://schemas.openxmlformats.org/officeDocument/2006/relationships/slide"/><Relationship Id="rId15" Target="slides/slide10.xml" Type="http://schemas.openxmlformats.org/officeDocument/2006/relationships/slide"/><Relationship Id="rId11" Target="slides/slide6.xml" Type="http://schemas.openxmlformats.org/officeDocument/2006/relationships/slide"/><Relationship Id="rId45" Target="slides/slide40.xml" Type="http://schemas.openxmlformats.org/officeDocument/2006/relationships/slide"/><Relationship Id="rId48" Target="slides/slide43.xml" Type="http://schemas.openxmlformats.org/officeDocument/2006/relationships/slide"/><Relationship Id="rId14" Target="slides/slide9.xml" Type="http://schemas.openxmlformats.org/officeDocument/2006/relationships/slide"/><Relationship Id="rId10" Target="slides/slide5.xml" Type="http://schemas.openxmlformats.org/officeDocument/2006/relationships/slide"/><Relationship Id="rId44" Target="slides/slide39.xml" Type="http://schemas.openxmlformats.org/officeDocument/2006/relationships/slide"/><Relationship Id="rId43" Target="slides/slide38.xml" Type="http://schemas.openxmlformats.org/officeDocument/2006/relationships/slide"/><Relationship Id="rId42" Target="slides/slide37.xml" Type="http://schemas.openxmlformats.org/officeDocument/2006/relationships/slide"/><Relationship Id="rId41" Target="slides/slide36.xml" Type="http://schemas.openxmlformats.org/officeDocument/2006/relationships/slide"/><Relationship Id="rId9" Target="slides/slide4.xml" Type="http://schemas.openxmlformats.org/officeDocument/2006/relationships/slide"/><Relationship Id="rId40" Target="slides/slide35.xml" Type="http://schemas.openxmlformats.org/officeDocument/2006/relationships/slide"/><Relationship Id="rId8" Target="slides/slide3.xml" Type="http://schemas.openxmlformats.org/officeDocument/2006/relationships/slide"/><Relationship Id="rId7" Target="slides/slide2.xml" Type="http://schemas.openxmlformats.org/officeDocument/2006/relationships/slide"/><Relationship Id="rId6" Target="slides/slide1.xml" Type="http://schemas.openxmlformats.org/officeDocument/2006/relationships/slide"/><Relationship Id="rId23" Target="slides/slide18.xml" Type="http://schemas.openxmlformats.org/officeDocument/2006/relationships/slide"/><Relationship Id="rId29" Target="slides/slide24.xml" Type="http://schemas.openxmlformats.org/officeDocument/2006/relationships/slide"/><Relationship Id="rId56" Target="slides/slide51.xml" Type="http://schemas.openxmlformats.org/officeDocument/2006/relationships/slide"/><Relationship Id="rId22" Target="slides/slide17.xml" Type="http://schemas.openxmlformats.org/officeDocument/2006/relationships/slide"/><Relationship Id="rId28" Target="slides/slide23.xml" Type="http://schemas.openxmlformats.org/officeDocument/2006/relationships/slide"/></Relationship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38C73-1741-40EA-B235-AC48FB4004C4}"/>
              </a:ext>
            </a:extLst>
          </p:cNvPr>
          <p:cNvSpPr>
            <a:spLocks noGrp="1"/>
          </p:cNvSpPr>
          <p:nvPr>
            <p:ph type="ctrTitle"/>
          </p:nvPr>
        </p:nvSpPr>
        <p:spPr>
          <a:xfrm>
            <a:off x="1524000" y="1122363"/>
            <a:ext cx="9144000" cy="2387600"/>
          </a:xfrm>
        </p:spPr>
        <p:txBody>
          <a:bodyPr anchor="b" numCol="1"/>
          <a:lstStyle>
            <a:lvl1pPr algn="ctr">
              <a:defRPr sz="6000"/>
            </a:lvl1pPr>
          </a:lstStyle>
          <a:p>
            <a:r>
              <a:rPr lang="en-US"/>
              <a:t>Click to edit Master title style</a:t>
            </a:r>
            <a:endParaRPr altLang="en-IN" lang="en-IN"/>
          </a:p>
        </p:txBody>
      </p:sp>
      <p:sp>
        <p:nvSpPr>
          <p:cNvPr id="3" name="Subtitle 2">
            <a:extLst>
              <a:ext uri="{FF2B5EF4-FFF2-40B4-BE49-F238E27FC236}">
                <a16:creationId xmlns:a16="http://schemas.microsoft.com/office/drawing/2014/main" id="{50EFBED8-68B0-17FB-20DC-ABF067297D39}"/>
              </a:ext>
            </a:extLst>
          </p:cNvPr>
          <p:cNvSpPr>
            <a:spLocks noGrp="1"/>
          </p:cNvSpPr>
          <p:nvPr>
            <p:ph idx="1" type="subTitle"/>
          </p:nvPr>
        </p:nvSpPr>
        <p:spPr>
          <a:xfrm>
            <a:off x="1524000" y="3602038"/>
            <a:ext cx="9144000" cy="1655762"/>
          </a:xfrm>
        </p:spPr>
        <p:txBody>
          <a:bodyPr numCol="1"/>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endParaRPr altLang="en-IN" lang="en-IN"/>
          </a:p>
        </p:txBody>
      </p:sp>
      <p:sp>
        <p:nvSpPr>
          <p:cNvPr id="4" name="Date Placeholder 3">
            <a:extLst>
              <a:ext uri="{FF2B5EF4-FFF2-40B4-BE49-F238E27FC236}">
                <a16:creationId xmlns:a16="http://schemas.microsoft.com/office/drawing/2014/main" id="{87B18856-5184-8CA7-E36C-7D9843E0CE8F}"/>
              </a:ext>
            </a:extLst>
          </p:cNvPr>
          <p:cNvSpPr>
            <a:spLocks noGrp="1"/>
          </p:cNvSpPr>
          <p:nvPr>
            <p:ph idx="10" sz="half" type="dt"/>
          </p:nvPr>
        </p:nvSpPr>
        <p:spPr/>
        <p:txBody>
          <a:bodyPr numCol="1"/>
          <a:lstStyle/>
          <a:p>
            <a:fld id="{8BFFF6DB-FFF0-47D3-8306-90B6BEAD007F}" type="datetimeFigureOut">
              <a:rPr altLang="en-IN" lang="en-IN" smtClean="0"/>
              <a:t>07-11-2025</a:t>
            </a:fld>
            <a:endParaRPr altLang="en-IN" lang="en-IN"/>
          </a:p>
        </p:txBody>
      </p:sp>
      <p:sp>
        <p:nvSpPr>
          <p:cNvPr id="5" name="Footer Placeholder 4">
            <a:extLst>
              <a:ext uri="{FF2B5EF4-FFF2-40B4-BE49-F238E27FC236}">
                <a16:creationId xmlns:a16="http://schemas.microsoft.com/office/drawing/2014/main" id="{E2AFD9C2-28F7-7F81-C65B-FE75840D7E02}"/>
              </a:ext>
            </a:extLst>
          </p:cNvPr>
          <p:cNvSpPr>
            <a:spLocks noGrp="1"/>
          </p:cNvSpPr>
          <p:nvPr>
            <p:ph idx="11" sz="quarter" type="ftr"/>
          </p:nvPr>
        </p:nvSpPr>
        <p:spPr/>
        <p:txBody>
          <a:bodyPr numCol="1"/>
          <a:lstStyle/>
          <a:p>
            <a:endParaRPr altLang="en-IN" lang="en-IN"/>
          </a:p>
        </p:txBody>
      </p:sp>
      <p:sp>
        <p:nvSpPr>
          <p:cNvPr id="6" name="Slide Number Placeholder 5">
            <a:extLst>
              <a:ext uri="{FF2B5EF4-FFF2-40B4-BE49-F238E27FC236}">
                <a16:creationId xmlns:a16="http://schemas.microsoft.com/office/drawing/2014/main" id="{B7FC66F0-6C67-B6BC-7265-D58E8ED1D7F2}"/>
              </a:ext>
            </a:extLst>
          </p:cNvPr>
          <p:cNvSpPr>
            <a:spLocks noGrp="1"/>
          </p:cNvSpPr>
          <p:nvPr>
            <p:ph idx="12" sz="quarter" type="sldNum"/>
          </p:nvPr>
        </p:nvSpPr>
        <p:spPr/>
        <p:txBody>
          <a:bodyPr numCol="1"/>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1123573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A778-0686-BF50-A972-C75C724013AC}"/>
              </a:ext>
            </a:extLst>
          </p:cNvPr>
          <p:cNvSpPr>
            <a:spLocks noGrp="1"/>
          </p:cNvSpPr>
          <p:nvPr>
            <p:ph type="title"/>
          </p:nvPr>
        </p:nvSpPr>
        <p:spPr/>
        <p:txBody>
          <a:bodyPr numCol="1"/>
          <a:lstStyle/>
          <a:p>
            <a:r>
              <a:rPr lang="en-US"/>
              <a:t>Click to edit Master title style</a:t>
            </a:r>
            <a:endParaRPr altLang="en-IN" lang="en-IN"/>
          </a:p>
        </p:txBody>
      </p:sp>
      <p:sp>
        <p:nvSpPr>
          <p:cNvPr id="3" name="Vertical Text Placeholder 2">
            <a:extLst>
              <a:ext uri="{FF2B5EF4-FFF2-40B4-BE49-F238E27FC236}">
                <a16:creationId xmlns:a16="http://schemas.microsoft.com/office/drawing/2014/main" id="{C607B337-53BC-F127-CCD7-A0B73C3A6F33}"/>
              </a:ext>
            </a:extLst>
          </p:cNvPr>
          <p:cNvSpPr>
            <a:spLocks noGrp="1"/>
          </p:cNvSpPr>
          <p:nvPr>
            <p:ph idx="1" orient="vert" type="body"/>
          </p:nvPr>
        </p:nvSpPr>
        <p:spPr/>
        <p:txBody>
          <a:bodyPr numCol="1"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IN" lang="en-IN"/>
          </a:p>
        </p:txBody>
      </p:sp>
      <p:sp>
        <p:nvSpPr>
          <p:cNvPr id="4" name="Date Placeholder 3">
            <a:extLst>
              <a:ext uri="{FF2B5EF4-FFF2-40B4-BE49-F238E27FC236}">
                <a16:creationId xmlns:a16="http://schemas.microsoft.com/office/drawing/2014/main" id="{10E5144A-A560-6D09-A692-EA6DF88710ED}"/>
              </a:ext>
            </a:extLst>
          </p:cNvPr>
          <p:cNvSpPr>
            <a:spLocks noGrp="1"/>
          </p:cNvSpPr>
          <p:nvPr>
            <p:ph idx="10" sz="half" type="dt"/>
          </p:nvPr>
        </p:nvSpPr>
        <p:spPr/>
        <p:txBody>
          <a:bodyPr numCol="1"/>
          <a:lstStyle/>
          <a:p>
            <a:fld id="{8BFFF6DB-FFF0-47D3-8306-90B6BEAD007F}" type="datetimeFigureOut">
              <a:rPr altLang="en-IN" lang="en-IN" smtClean="0"/>
              <a:t>07-11-2025</a:t>
            </a:fld>
            <a:endParaRPr altLang="en-IN" lang="en-IN"/>
          </a:p>
        </p:txBody>
      </p:sp>
      <p:sp>
        <p:nvSpPr>
          <p:cNvPr id="5" name="Footer Placeholder 4">
            <a:extLst>
              <a:ext uri="{FF2B5EF4-FFF2-40B4-BE49-F238E27FC236}">
                <a16:creationId xmlns:a16="http://schemas.microsoft.com/office/drawing/2014/main" id="{2621F896-865C-70E7-724A-4090B09446CF}"/>
              </a:ext>
            </a:extLst>
          </p:cNvPr>
          <p:cNvSpPr>
            <a:spLocks noGrp="1"/>
          </p:cNvSpPr>
          <p:nvPr>
            <p:ph idx="11" sz="quarter" type="ftr"/>
          </p:nvPr>
        </p:nvSpPr>
        <p:spPr/>
        <p:txBody>
          <a:bodyPr numCol="1"/>
          <a:lstStyle/>
          <a:p>
            <a:endParaRPr altLang="en-IN" lang="en-IN"/>
          </a:p>
        </p:txBody>
      </p:sp>
      <p:sp>
        <p:nvSpPr>
          <p:cNvPr id="6" name="Slide Number Placeholder 5">
            <a:extLst>
              <a:ext uri="{FF2B5EF4-FFF2-40B4-BE49-F238E27FC236}">
                <a16:creationId xmlns:a16="http://schemas.microsoft.com/office/drawing/2014/main" id="{85B8CBC1-4BBE-AA59-2A6B-C2DC8637F3B8}"/>
              </a:ext>
            </a:extLst>
          </p:cNvPr>
          <p:cNvSpPr>
            <a:spLocks noGrp="1"/>
          </p:cNvSpPr>
          <p:nvPr>
            <p:ph idx="12" sz="quarter" type="sldNum"/>
          </p:nvPr>
        </p:nvSpPr>
        <p:spPr/>
        <p:txBody>
          <a:bodyPr numCol="1"/>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2749523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1A0E41-DBAE-9F29-6E32-2B6DAA8AEF9E}"/>
              </a:ext>
            </a:extLst>
          </p:cNvPr>
          <p:cNvSpPr>
            <a:spLocks noGrp="1"/>
          </p:cNvSpPr>
          <p:nvPr>
            <p:ph orient="vert" type="title"/>
          </p:nvPr>
        </p:nvSpPr>
        <p:spPr>
          <a:xfrm>
            <a:off x="8724900" y="365125"/>
            <a:ext cx="2628900" cy="5811838"/>
          </a:xfrm>
        </p:spPr>
        <p:txBody>
          <a:bodyPr numCol="1" vert="eaVert"/>
          <a:lstStyle/>
          <a:p>
            <a:r>
              <a:rPr lang="en-US"/>
              <a:t>Click to edit Master title style</a:t>
            </a:r>
            <a:endParaRPr altLang="en-IN" lang="en-IN"/>
          </a:p>
        </p:txBody>
      </p:sp>
      <p:sp>
        <p:nvSpPr>
          <p:cNvPr id="3" name="Vertical Text Placeholder 2">
            <a:extLst>
              <a:ext uri="{FF2B5EF4-FFF2-40B4-BE49-F238E27FC236}">
                <a16:creationId xmlns:a16="http://schemas.microsoft.com/office/drawing/2014/main" id="{EFDA66EB-2ECE-8868-0271-A87BC5E1ABC2}"/>
              </a:ext>
            </a:extLst>
          </p:cNvPr>
          <p:cNvSpPr>
            <a:spLocks noGrp="1"/>
          </p:cNvSpPr>
          <p:nvPr>
            <p:ph idx="1" orient="vert" type="body"/>
          </p:nvPr>
        </p:nvSpPr>
        <p:spPr>
          <a:xfrm>
            <a:off x="838200" y="365125"/>
            <a:ext cx="7734300" cy="5811838"/>
          </a:xfrm>
        </p:spPr>
        <p:txBody>
          <a:bodyPr numCol="1"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IN" lang="en-IN"/>
          </a:p>
        </p:txBody>
      </p:sp>
      <p:sp>
        <p:nvSpPr>
          <p:cNvPr id="4" name="Date Placeholder 3">
            <a:extLst>
              <a:ext uri="{FF2B5EF4-FFF2-40B4-BE49-F238E27FC236}">
                <a16:creationId xmlns:a16="http://schemas.microsoft.com/office/drawing/2014/main" id="{2DB6C04A-86C7-A942-2014-0FA30B00AEC0}"/>
              </a:ext>
            </a:extLst>
          </p:cNvPr>
          <p:cNvSpPr>
            <a:spLocks noGrp="1"/>
          </p:cNvSpPr>
          <p:nvPr>
            <p:ph idx="10" sz="half" type="dt"/>
          </p:nvPr>
        </p:nvSpPr>
        <p:spPr/>
        <p:txBody>
          <a:bodyPr numCol="1"/>
          <a:lstStyle/>
          <a:p>
            <a:fld id="{8BFFF6DB-FFF0-47D3-8306-90B6BEAD007F}" type="datetimeFigureOut">
              <a:rPr altLang="en-IN" lang="en-IN" smtClean="0"/>
              <a:t>07-11-2025</a:t>
            </a:fld>
            <a:endParaRPr altLang="en-IN" lang="en-IN"/>
          </a:p>
        </p:txBody>
      </p:sp>
      <p:sp>
        <p:nvSpPr>
          <p:cNvPr id="5" name="Footer Placeholder 4">
            <a:extLst>
              <a:ext uri="{FF2B5EF4-FFF2-40B4-BE49-F238E27FC236}">
                <a16:creationId xmlns:a16="http://schemas.microsoft.com/office/drawing/2014/main" id="{F53D1C34-20C8-1A91-9EE1-B8A4A041BAED}"/>
              </a:ext>
            </a:extLst>
          </p:cNvPr>
          <p:cNvSpPr>
            <a:spLocks noGrp="1"/>
          </p:cNvSpPr>
          <p:nvPr>
            <p:ph idx="11" sz="quarter" type="ftr"/>
          </p:nvPr>
        </p:nvSpPr>
        <p:spPr/>
        <p:txBody>
          <a:bodyPr numCol="1"/>
          <a:lstStyle/>
          <a:p>
            <a:endParaRPr altLang="en-IN" lang="en-IN"/>
          </a:p>
        </p:txBody>
      </p:sp>
      <p:sp>
        <p:nvSpPr>
          <p:cNvPr id="6" name="Slide Number Placeholder 5">
            <a:extLst>
              <a:ext uri="{FF2B5EF4-FFF2-40B4-BE49-F238E27FC236}">
                <a16:creationId xmlns:a16="http://schemas.microsoft.com/office/drawing/2014/main" id="{3B15CBD5-5C23-731F-7ACD-6FF5DBDE7DE8}"/>
              </a:ext>
            </a:extLst>
          </p:cNvPr>
          <p:cNvSpPr>
            <a:spLocks noGrp="1"/>
          </p:cNvSpPr>
          <p:nvPr>
            <p:ph idx="12" sz="quarter" type="sldNum"/>
          </p:nvPr>
        </p:nvSpPr>
        <p:spPr/>
        <p:txBody>
          <a:bodyPr numCol="1"/>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41387905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B4663-8142-E00A-0AB5-85F3574D1DE7}"/>
              </a:ext>
            </a:extLst>
          </p:cNvPr>
          <p:cNvSpPr>
            <a:spLocks noGrp="1"/>
          </p:cNvSpPr>
          <p:nvPr>
            <p:ph type="title"/>
          </p:nvPr>
        </p:nvSpPr>
        <p:spPr/>
        <p:txBody>
          <a:bodyPr numCol="1"/>
          <a:lstStyle/>
          <a:p>
            <a:r>
              <a:rPr lang="en-US"/>
              <a:t>Click to edit Master title style</a:t>
            </a:r>
            <a:endParaRPr altLang="en-IN" lang="en-IN"/>
          </a:p>
        </p:txBody>
      </p:sp>
      <p:sp>
        <p:nvSpPr>
          <p:cNvPr id="3" name="Content Placeholder 2">
            <a:extLst>
              <a:ext uri="{FF2B5EF4-FFF2-40B4-BE49-F238E27FC236}">
                <a16:creationId xmlns:a16="http://schemas.microsoft.com/office/drawing/2014/main" id="{A4021C89-0B7C-0BE9-27CF-61DE26D10103}"/>
              </a:ext>
            </a:extLst>
          </p:cNvPr>
          <p:cNvSpPr>
            <a:spLocks noGrp="1"/>
          </p:cNvSpPr>
          <p:nvPr>
            <p:ph idx="1"/>
          </p:nvPr>
        </p:nvSpPr>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IN" lang="en-IN"/>
          </a:p>
        </p:txBody>
      </p:sp>
      <p:sp>
        <p:nvSpPr>
          <p:cNvPr id="4" name="Date Placeholder 3">
            <a:extLst>
              <a:ext uri="{FF2B5EF4-FFF2-40B4-BE49-F238E27FC236}">
                <a16:creationId xmlns:a16="http://schemas.microsoft.com/office/drawing/2014/main" id="{790BBE43-59A9-3778-7E86-0C32318C414D}"/>
              </a:ext>
            </a:extLst>
          </p:cNvPr>
          <p:cNvSpPr>
            <a:spLocks noGrp="1"/>
          </p:cNvSpPr>
          <p:nvPr>
            <p:ph idx="10" sz="half" type="dt"/>
          </p:nvPr>
        </p:nvSpPr>
        <p:spPr/>
        <p:txBody>
          <a:bodyPr numCol="1"/>
          <a:lstStyle/>
          <a:p>
            <a:fld id="{8BFFF6DB-FFF0-47D3-8306-90B6BEAD007F}" type="datetimeFigureOut">
              <a:rPr altLang="en-IN" lang="en-IN" smtClean="0"/>
              <a:t>07-11-2025</a:t>
            </a:fld>
            <a:endParaRPr altLang="en-IN" lang="en-IN"/>
          </a:p>
        </p:txBody>
      </p:sp>
      <p:sp>
        <p:nvSpPr>
          <p:cNvPr id="5" name="Footer Placeholder 4">
            <a:extLst>
              <a:ext uri="{FF2B5EF4-FFF2-40B4-BE49-F238E27FC236}">
                <a16:creationId xmlns:a16="http://schemas.microsoft.com/office/drawing/2014/main" id="{BE4F1201-3056-BA0F-ED0F-BF7BBFBFB38E}"/>
              </a:ext>
            </a:extLst>
          </p:cNvPr>
          <p:cNvSpPr>
            <a:spLocks noGrp="1"/>
          </p:cNvSpPr>
          <p:nvPr>
            <p:ph idx="11" sz="quarter" type="ftr"/>
          </p:nvPr>
        </p:nvSpPr>
        <p:spPr/>
        <p:txBody>
          <a:bodyPr numCol="1"/>
          <a:lstStyle/>
          <a:p>
            <a:endParaRPr altLang="en-IN" lang="en-IN"/>
          </a:p>
        </p:txBody>
      </p:sp>
      <p:sp>
        <p:nvSpPr>
          <p:cNvPr id="6" name="Slide Number Placeholder 5">
            <a:extLst>
              <a:ext uri="{FF2B5EF4-FFF2-40B4-BE49-F238E27FC236}">
                <a16:creationId xmlns:a16="http://schemas.microsoft.com/office/drawing/2014/main" id="{FFA05A89-B25F-5415-D651-06CFCD4120B0}"/>
              </a:ext>
            </a:extLst>
          </p:cNvPr>
          <p:cNvSpPr>
            <a:spLocks noGrp="1"/>
          </p:cNvSpPr>
          <p:nvPr>
            <p:ph idx="12" sz="quarter" type="sldNum"/>
          </p:nvPr>
        </p:nvSpPr>
        <p:spPr/>
        <p:txBody>
          <a:bodyPr numCol="1"/>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2158992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E2E10-C690-89E3-7218-AC273578A083}"/>
              </a:ext>
            </a:extLst>
          </p:cNvPr>
          <p:cNvSpPr>
            <a:spLocks noGrp="1"/>
          </p:cNvSpPr>
          <p:nvPr>
            <p:ph type="title"/>
          </p:nvPr>
        </p:nvSpPr>
        <p:spPr>
          <a:xfrm>
            <a:off x="831850" y="1709738"/>
            <a:ext cx="10515600" cy="2852737"/>
          </a:xfrm>
        </p:spPr>
        <p:txBody>
          <a:bodyPr anchor="b" numCol="1"/>
          <a:lstStyle>
            <a:lvl1pPr>
              <a:defRPr sz="6000"/>
            </a:lvl1pPr>
          </a:lstStyle>
          <a:p>
            <a:r>
              <a:rPr lang="en-US"/>
              <a:t>Click to edit Master title style</a:t>
            </a:r>
            <a:endParaRPr altLang="en-IN" lang="en-IN"/>
          </a:p>
        </p:txBody>
      </p:sp>
      <p:sp>
        <p:nvSpPr>
          <p:cNvPr id="3" name="Text Placeholder 2">
            <a:extLst>
              <a:ext uri="{FF2B5EF4-FFF2-40B4-BE49-F238E27FC236}">
                <a16:creationId xmlns:a16="http://schemas.microsoft.com/office/drawing/2014/main" id="{612E106C-FD6B-F27A-5638-22DFD8419D45}"/>
              </a:ext>
            </a:extLst>
          </p:cNvPr>
          <p:cNvSpPr>
            <a:spLocks noGrp="1"/>
          </p:cNvSpPr>
          <p:nvPr>
            <p:ph idx="1" type="body"/>
          </p:nvPr>
        </p:nvSpPr>
        <p:spPr>
          <a:xfrm>
            <a:off x="831850" y="4589463"/>
            <a:ext cx="10515600" cy="1500187"/>
          </a:xfrm>
        </p:spPr>
        <p:txBody>
          <a:bodyPr numCol="1"/>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63FFB5-1FF1-7A4B-3DE9-8D2B8D2E608D}"/>
              </a:ext>
            </a:extLst>
          </p:cNvPr>
          <p:cNvSpPr>
            <a:spLocks noGrp="1"/>
          </p:cNvSpPr>
          <p:nvPr>
            <p:ph idx="10" sz="half" type="dt"/>
          </p:nvPr>
        </p:nvSpPr>
        <p:spPr/>
        <p:txBody>
          <a:bodyPr numCol="1"/>
          <a:lstStyle/>
          <a:p>
            <a:fld id="{8BFFF6DB-FFF0-47D3-8306-90B6BEAD007F}" type="datetimeFigureOut">
              <a:rPr altLang="en-IN" lang="en-IN" smtClean="0"/>
              <a:t>07-11-2025</a:t>
            </a:fld>
            <a:endParaRPr altLang="en-IN" lang="en-IN"/>
          </a:p>
        </p:txBody>
      </p:sp>
      <p:sp>
        <p:nvSpPr>
          <p:cNvPr id="5" name="Footer Placeholder 4">
            <a:extLst>
              <a:ext uri="{FF2B5EF4-FFF2-40B4-BE49-F238E27FC236}">
                <a16:creationId xmlns:a16="http://schemas.microsoft.com/office/drawing/2014/main" id="{05A65C22-13EB-AD14-88D6-297EE0B67213}"/>
              </a:ext>
            </a:extLst>
          </p:cNvPr>
          <p:cNvSpPr>
            <a:spLocks noGrp="1"/>
          </p:cNvSpPr>
          <p:nvPr>
            <p:ph idx="11" sz="quarter" type="ftr"/>
          </p:nvPr>
        </p:nvSpPr>
        <p:spPr/>
        <p:txBody>
          <a:bodyPr numCol="1"/>
          <a:lstStyle/>
          <a:p>
            <a:endParaRPr altLang="en-IN" lang="en-IN"/>
          </a:p>
        </p:txBody>
      </p:sp>
      <p:sp>
        <p:nvSpPr>
          <p:cNvPr id="6" name="Slide Number Placeholder 5">
            <a:extLst>
              <a:ext uri="{FF2B5EF4-FFF2-40B4-BE49-F238E27FC236}">
                <a16:creationId xmlns:a16="http://schemas.microsoft.com/office/drawing/2014/main" id="{A861ACC4-39E1-14AD-9C2E-15170577EFA0}"/>
              </a:ext>
            </a:extLst>
          </p:cNvPr>
          <p:cNvSpPr>
            <a:spLocks noGrp="1"/>
          </p:cNvSpPr>
          <p:nvPr>
            <p:ph idx="12" sz="quarter" type="sldNum"/>
          </p:nvPr>
        </p:nvSpPr>
        <p:spPr/>
        <p:txBody>
          <a:bodyPr numCol="1"/>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2099778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0840-EAE7-17B1-4999-6A414B8C8BEC}"/>
              </a:ext>
            </a:extLst>
          </p:cNvPr>
          <p:cNvSpPr>
            <a:spLocks noGrp="1"/>
          </p:cNvSpPr>
          <p:nvPr>
            <p:ph type="title"/>
          </p:nvPr>
        </p:nvSpPr>
        <p:spPr/>
        <p:txBody>
          <a:bodyPr numCol="1"/>
          <a:lstStyle/>
          <a:p>
            <a:r>
              <a:rPr lang="en-US"/>
              <a:t>Click to edit Master title style</a:t>
            </a:r>
            <a:endParaRPr altLang="en-IN" lang="en-IN"/>
          </a:p>
        </p:txBody>
      </p:sp>
      <p:sp>
        <p:nvSpPr>
          <p:cNvPr id="3" name="Content Placeholder 2">
            <a:extLst>
              <a:ext uri="{FF2B5EF4-FFF2-40B4-BE49-F238E27FC236}">
                <a16:creationId xmlns:a16="http://schemas.microsoft.com/office/drawing/2014/main" id="{6E0735C8-DAD7-2696-D1AF-52C303125DB4}"/>
              </a:ext>
            </a:extLst>
          </p:cNvPr>
          <p:cNvSpPr>
            <a:spLocks noGrp="1"/>
          </p:cNvSpPr>
          <p:nvPr>
            <p:ph idx="1" sz="half"/>
          </p:nvPr>
        </p:nvSpPr>
        <p:spPr>
          <a:xfrm>
            <a:off x="838200" y="1825625"/>
            <a:ext cx="5181600" cy="435133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IN" lang="en-IN"/>
          </a:p>
        </p:txBody>
      </p:sp>
      <p:sp>
        <p:nvSpPr>
          <p:cNvPr id="4" name="Content Placeholder 3">
            <a:extLst>
              <a:ext uri="{FF2B5EF4-FFF2-40B4-BE49-F238E27FC236}">
                <a16:creationId xmlns:a16="http://schemas.microsoft.com/office/drawing/2014/main" id="{96FFCB6F-17CE-90BA-4E80-CF9F78236DFD}"/>
              </a:ext>
            </a:extLst>
          </p:cNvPr>
          <p:cNvSpPr>
            <a:spLocks noGrp="1"/>
          </p:cNvSpPr>
          <p:nvPr>
            <p:ph idx="2" sz="half"/>
          </p:nvPr>
        </p:nvSpPr>
        <p:spPr>
          <a:xfrm>
            <a:off x="6172200" y="1825625"/>
            <a:ext cx="5181600" cy="435133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IN" lang="en-IN"/>
          </a:p>
        </p:txBody>
      </p:sp>
      <p:sp>
        <p:nvSpPr>
          <p:cNvPr id="5" name="Date Placeholder 4">
            <a:extLst>
              <a:ext uri="{FF2B5EF4-FFF2-40B4-BE49-F238E27FC236}">
                <a16:creationId xmlns:a16="http://schemas.microsoft.com/office/drawing/2014/main" id="{84CC148B-83D3-E948-1D93-7852573EA92F}"/>
              </a:ext>
            </a:extLst>
          </p:cNvPr>
          <p:cNvSpPr>
            <a:spLocks noGrp="1"/>
          </p:cNvSpPr>
          <p:nvPr>
            <p:ph idx="10" sz="half" type="dt"/>
          </p:nvPr>
        </p:nvSpPr>
        <p:spPr/>
        <p:txBody>
          <a:bodyPr numCol="1"/>
          <a:lstStyle/>
          <a:p>
            <a:fld id="{8BFFF6DB-FFF0-47D3-8306-90B6BEAD007F}" type="datetimeFigureOut">
              <a:rPr altLang="en-IN" lang="en-IN" smtClean="0"/>
              <a:t>07-11-2025</a:t>
            </a:fld>
            <a:endParaRPr altLang="en-IN" lang="en-IN"/>
          </a:p>
        </p:txBody>
      </p:sp>
      <p:sp>
        <p:nvSpPr>
          <p:cNvPr id="6" name="Footer Placeholder 5">
            <a:extLst>
              <a:ext uri="{FF2B5EF4-FFF2-40B4-BE49-F238E27FC236}">
                <a16:creationId xmlns:a16="http://schemas.microsoft.com/office/drawing/2014/main" id="{FFC3E801-C76A-34B7-51A5-BDFE4FADF1B6}"/>
              </a:ext>
            </a:extLst>
          </p:cNvPr>
          <p:cNvSpPr>
            <a:spLocks noGrp="1"/>
          </p:cNvSpPr>
          <p:nvPr>
            <p:ph idx="11" sz="quarter" type="ftr"/>
          </p:nvPr>
        </p:nvSpPr>
        <p:spPr/>
        <p:txBody>
          <a:bodyPr numCol="1"/>
          <a:lstStyle/>
          <a:p>
            <a:endParaRPr altLang="en-IN" lang="en-IN"/>
          </a:p>
        </p:txBody>
      </p:sp>
      <p:sp>
        <p:nvSpPr>
          <p:cNvPr id="7" name="Slide Number Placeholder 6">
            <a:extLst>
              <a:ext uri="{FF2B5EF4-FFF2-40B4-BE49-F238E27FC236}">
                <a16:creationId xmlns:a16="http://schemas.microsoft.com/office/drawing/2014/main" id="{6F8FDE10-B7F9-5F1F-7B64-2BE2310BECED}"/>
              </a:ext>
            </a:extLst>
          </p:cNvPr>
          <p:cNvSpPr>
            <a:spLocks noGrp="1"/>
          </p:cNvSpPr>
          <p:nvPr>
            <p:ph idx="12" sz="quarter" type="sldNum"/>
          </p:nvPr>
        </p:nvSpPr>
        <p:spPr/>
        <p:txBody>
          <a:bodyPr numCol="1"/>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1108394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750DF-B9FA-DBE3-2107-8565D7364935}"/>
              </a:ext>
            </a:extLst>
          </p:cNvPr>
          <p:cNvSpPr>
            <a:spLocks noGrp="1"/>
          </p:cNvSpPr>
          <p:nvPr>
            <p:ph type="title"/>
          </p:nvPr>
        </p:nvSpPr>
        <p:spPr>
          <a:xfrm>
            <a:off x="839788" y="365125"/>
            <a:ext cx="10515600" cy="1325563"/>
          </a:xfrm>
        </p:spPr>
        <p:txBody>
          <a:bodyPr numCol="1"/>
          <a:lstStyle/>
          <a:p>
            <a:r>
              <a:rPr lang="en-US"/>
              <a:t>Click to edit Master title style</a:t>
            </a:r>
            <a:endParaRPr altLang="en-IN" lang="en-IN"/>
          </a:p>
        </p:txBody>
      </p:sp>
      <p:sp>
        <p:nvSpPr>
          <p:cNvPr id="3" name="Text Placeholder 2">
            <a:extLst>
              <a:ext uri="{FF2B5EF4-FFF2-40B4-BE49-F238E27FC236}">
                <a16:creationId xmlns:a16="http://schemas.microsoft.com/office/drawing/2014/main" id="{B26F777F-818F-D32F-B93A-5D4FD9B3EE22}"/>
              </a:ext>
            </a:extLst>
          </p:cNvPr>
          <p:cNvSpPr>
            <a:spLocks noGrp="1"/>
          </p:cNvSpPr>
          <p:nvPr>
            <p:ph idx="1" type="body"/>
          </p:nvPr>
        </p:nvSpPr>
        <p:spPr>
          <a:xfrm>
            <a:off x="839788" y="1681163"/>
            <a:ext cx="5157787" cy="823912"/>
          </a:xfrm>
        </p:spPr>
        <p:txBody>
          <a:bodyPr anchor="b" numCol="1"/>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4" name="Content Placeholder 3">
            <a:extLst>
              <a:ext uri="{FF2B5EF4-FFF2-40B4-BE49-F238E27FC236}">
                <a16:creationId xmlns:a16="http://schemas.microsoft.com/office/drawing/2014/main" id="{ED171EA5-34F6-F3C1-3033-E6DF322976B5}"/>
              </a:ext>
            </a:extLst>
          </p:cNvPr>
          <p:cNvSpPr>
            <a:spLocks noGrp="1"/>
          </p:cNvSpPr>
          <p:nvPr>
            <p:ph idx="2" sz="half"/>
          </p:nvPr>
        </p:nvSpPr>
        <p:spPr>
          <a:xfrm>
            <a:off x="839788" y="2505075"/>
            <a:ext cx="5157787" cy="368458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IN" lang="en-IN"/>
          </a:p>
        </p:txBody>
      </p:sp>
      <p:sp>
        <p:nvSpPr>
          <p:cNvPr id="5" name="Text Placeholder 4">
            <a:extLst>
              <a:ext uri="{FF2B5EF4-FFF2-40B4-BE49-F238E27FC236}">
                <a16:creationId xmlns:a16="http://schemas.microsoft.com/office/drawing/2014/main" id="{D29BB5D3-6613-B84C-4A40-EDFEE00D1E7C}"/>
              </a:ext>
            </a:extLst>
          </p:cNvPr>
          <p:cNvSpPr>
            <a:spLocks noGrp="1"/>
          </p:cNvSpPr>
          <p:nvPr>
            <p:ph idx="3" sz="quarter" type="body"/>
          </p:nvPr>
        </p:nvSpPr>
        <p:spPr>
          <a:xfrm>
            <a:off x="6172200" y="1681163"/>
            <a:ext cx="5183188" cy="823912"/>
          </a:xfrm>
        </p:spPr>
        <p:txBody>
          <a:bodyPr anchor="b" numCol="1"/>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lang="en-US"/>
              <a:t>Click to edit Master text styles</a:t>
            </a:r>
          </a:p>
        </p:txBody>
      </p:sp>
      <p:sp>
        <p:nvSpPr>
          <p:cNvPr id="6" name="Content Placeholder 5">
            <a:extLst>
              <a:ext uri="{FF2B5EF4-FFF2-40B4-BE49-F238E27FC236}">
                <a16:creationId xmlns:a16="http://schemas.microsoft.com/office/drawing/2014/main" id="{ADA8C4BC-B8C7-5A77-7C78-4F2D7AFE6DBF}"/>
              </a:ext>
            </a:extLst>
          </p:cNvPr>
          <p:cNvSpPr>
            <a:spLocks noGrp="1"/>
          </p:cNvSpPr>
          <p:nvPr>
            <p:ph idx="4" sz="quarter"/>
          </p:nvPr>
        </p:nvSpPr>
        <p:spPr>
          <a:xfrm>
            <a:off x="6172200" y="2505075"/>
            <a:ext cx="5183188" cy="3684588"/>
          </a:xfrm>
        </p:spPr>
        <p:txBody>
          <a:bodyPr num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IN" lang="en-IN"/>
          </a:p>
        </p:txBody>
      </p:sp>
      <p:sp>
        <p:nvSpPr>
          <p:cNvPr id="7" name="Date Placeholder 6">
            <a:extLst>
              <a:ext uri="{FF2B5EF4-FFF2-40B4-BE49-F238E27FC236}">
                <a16:creationId xmlns:a16="http://schemas.microsoft.com/office/drawing/2014/main" id="{CDE8D89A-63AC-6227-6FDF-9EC60049DE29}"/>
              </a:ext>
            </a:extLst>
          </p:cNvPr>
          <p:cNvSpPr>
            <a:spLocks noGrp="1"/>
          </p:cNvSpPr>
          <p:nvPr>
            <p:ph idx="10" sz="half" type="dt"/>
          </p:nvPr>
        </p:nvSpPr>
        <p:spPr/>
        <p:txBody>
          <a:bodyPr numCol="1"/>
          <a:lstStyle/>
          <a:p>
            <a:fld id="{8BFFF6DB-FFF0-47D3-8306-90B6BEAD007F}" type="datetimeFigureOut">
              <a:rPr altLang="en-IN" lang="en-IN" smtClean="0"/>
              <a:t>07-11-2025</a:t>
            </a:fld>
            <a:endParaRPr altLang="en-IN" lang="en-IN"/>
          </a:p>
        </p:txBody>
      </p:sp>
      <p:sp>
        <p:nvSpPr>
          <p:cNvPr id="8" name="Footer Placeholder 7">
            <a:extLst>
              <a:ext uri="{FF2B5EF4-FFF2-40B4-BE49-F238E27FC236}">
                <a16:creationId xmlns:a16="http://schemas.microsoft.com/office/drawing/2014/main" id="{5FF4AFEB-D2F3-FB96-D373-A5442ECA0A9A}"/>
              </a:ext>
            </a:extLst>
          </p:cNvPr>
          <p:cNvSpPr>
            <a:spLocks noGrp="1"/>
          </p:cNvSpPr>
          <p:nvPr>
            <p:ph idx="11" sz="quarter" type="ftr"/>
          </p:nvPr>
        </p:nvSpPr>
        <p:spPr/>
        <p:txBody>
          <a:bodyPr numCol="1"/>
          <a:lstStyle/>
          <a:p>
            <a:endParaRPr altLang="en-IN" lang="en-IN"/>
          </a:p>
        </p:txBody>
      </p:sp>
      <p:sp>
        <p:nvSpPr>
          <p:cNvPr id="9" name="Slide Number Placeholder 8">
            <a:extLst>
              <a:ext uri="{FF2B5EF4-FFF2-40B4-BE49-F238E27FC236}">
                <a16:creationId xmlns:a16="http://schemas.microsoft.com/office/drawing/2014/main" id="{818E2779-A0FE-A53A-7DDB-47C18FBC8752}"/>
              </a:ext>
            </a:extLst>
          </p:cNvPr>
          <p:cNvSpPr>
            <a:spLocks noGrp="1"/>
          </p:cNvSpPr>
          <p:nvPr>
            <p:ph idx="12" sz="quarter" type="sldNum"/>
          </p:nvPr>
        </p:nvSpPr>
        <p:spPr/>
        <p:txBody>
          <a:bodyPr numCol="1"/>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3148545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00D1-B9A7-21DB-04AE-50FA865284A8}"/>
              </a:ext>
            </a:extLst>
          </p:cNvPr>
          <p:cNvSpPr>
            <a:spLocks noGrp="1"/>
          </p:cNvSpPr>
          <p:nvPr>
            <p:ph type="title"/>
          </p:nvPr>
        </p:nvSpPr>
        <p:spPr/>
        <p:txBody>
          <a:bodyPr numCol="1"/>
          <a:lstStyle/>
          <a:p>
            <a:r>
              <a:rPr lang="en-US"/>
              <a:t>Click to edit Master title style</a:t>
            </a:r>
            <a:endParaRPr altLang="en-IN" lang="en-IN"/>
          </a:p>
        </p:txBody>
      </p:sp>
      <p:sp>
        <p:nvSpPr>
          <p:cNvPr id="3" name="Date Placeholder 2">
            <a:extLst>
              <a:ext uri="{FF2B5EF4-FFF2-40B4-BE49-F238E27FC236}">
                <a16:creationId xmlns:a16="http://schemas.microsoft.com/office/drawing/2014/main" id="{10151933-3EF7-A116-DE29-64ED8C5B7D01}"/>
              </a:ext>
            </a:extLst>
          </p:cNvPr>
          <p:cNvSpPr>
            <a:spLocks noGrp="1"/>
          </p:cNvSpPr>
          <p:nvPr>
            <p:ph idx="10" sz="half" type="dt"/>
          </p:nvPr>
        </p:nvSpPr>
        <p:spPr/>
        <p:txBody>
          <a:bodyPr numCol="1"/>
          <a:lstStyle/>
          <a:p>
            <a:fld id="{8BFFF6DB-FFF0-47D3-8306-90B6BEAD007F}" type="datetimeFigureOut">
              <a:rPr altLang="en-IN" lang="en-IN" smtClean="0"/>
              <a:t>07-11-2025</a:t>
            </a:fld>
            <a:endParaRPr altLang="en-IN" lang="en-IN"/>
          </a:p>
        </p:txBody>
      </p:sp>
      <p:sp>
        <p:nvSpPr>
          <p:cNvPr id="4" name="Footer Placeholder 3">
            <a:extLst>
              <a:ext uri="{FF2B5EF4-FFF2-40B4-BE49-F238E27FC236}">
                <a16:creationId xmlns:a16="http://schemas.microsoft.com/office/drawing/2014/main" id="{3A357063-0955-034A-F0E3-6E3A5A934AF9}"/>
              </a:ext>
            </a:extLst>
          </p:cNvPr>
          <p:cNvSpPr>
            <a:spLocks noGrp="1"/>
          </p:cNvSpPr>
          <p:nvPr>
            <p:ph idx="11" sz="quarter" type="ftr"/>
          </p:nvPr>
        </p:nvSpPr>
        <p:spPr/>
        <p:txBody>
          <a:bodyPr numCol="1"/>
          <a:lstStyle/>
          <a:p>
            <a:endParaRPr altLang="en-IN" lang="en-IN"/>
          </a:p>
        </p:txBody>
      </p:sp>
      <p:sp>
        <p:nvSpPr>
          <p:cNvPr id="5" name="Slide Number Placeholder 4">
            <a:extLst>
              <a:ext uri="{FF2B5EF4-FFF2-40B4-BE49-F238E27FC236}">
                <a16:creationId xmlns:a16="http://schemas.microsoft.com/office/drawing/2014/main" id="{04D29187-B4A0-CEA5-9489-07E88FA1D31E}"/>
              </a:ext>
            </a:extLst>
          </p:cNvPr>
          <p:cNvSpPr>
            <a:spLocks noGrp="1"/>
          </p:cNvSpPr>
          <p:nvPr>
            <p:ph idx="12" sz="quarter" type="sldNum"/>
          </p:nvPr>
        </p:nvSpPr>
        <p:spPr/>
        <p:txBody>
          <a:bodyPr numCol="1"/>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1597589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796FB2-30A1-C237-4B78-814D2710D93D}"/>
              </a:ext>
            </a:extLst>
          </p:cNvPr>
          <p:cNvSpPr>
            <a:spLocks noGrp="1"/>
          </p:cNvSpPr>
          <p:nvPr>
            <p:ph idx="10" sz="half" type="dt"/>
          </p:nvPr>
        </p:nvSpPr>
        <p:spPr/>
        <p:txBody>
          <a:bodyPr numCol="1"/>
          <a:lstStyle/>
          <a:p>
            <a:fld id="{8BFFF6DB-FFF0-47D3-8306-90B6BEAD007F}" type="datetimeFigureOut">
              <a:rPr altLang="en-IN" lang="en-IN" smtClean="0"/>
              <a:t>07-11-2025</a:t>
            </a:fld>
            <a:endParaRPr altLang="en-IN" lang="en-IN"/>
          </a:p>
        </p:txBody>
      </p:sp>
      <p:sp>
        <p:nvSpPr>
          <p:cNvPr id="3" name="Footer Placeholder 2">
            <a:extLst>
              <a:ext uri="{FF2B5EF4-FFF2-40B4-BE49-F238E27FC236}">
                <a16:creationId xmlns:a16="http://schemas.microsoft.com/office/drawing/2014/main" id="{814A295C-6503-C20E-6062-507B26A25C42}"/>
              </a:ext>
            </a:extLst>
          </p:cNvPr>
          <p:cNvSpPr>
            <a:spLocks noGrp="1"/>
          </p:cNvSpPr>
          <p:nvPr>
            <p:ph idx="11" sz="quarter" type="ftr"/>
          </p:nvPr>
        </p:nvSpPr>
        <p:spPr/>
        <p:txBody>
          <a:bodyPr numCol="1"/>
          <a:lstStyle/>
          <a:p>
            <a:endParaRPr altLang="en-IN" lang="en-IN"/>
          </a:p>
        </p:txBody>
      </p:sp>
      <p:sp>
        <p:nvSpPr>
          <p:cNvPr id="4" name="Slide Number Placeholder 3">
            <a:extLst>
              <a:ext uri="{FF2B5EF4-FFF2-40B4-BE49-F238E27FC236}">
                <a16:creationId xmlns:a16="http://schemas.microsoft.com/office/drawing/2014/main" id="{911AB878-FF94-3951-B709-2933FAFAA3C0}"/>
              </a:ext>
            </a:extLst>
          </p:cNvPr>
          <p:cNvSpPr>
            <a:spLocks noGrp="1"/>
          </p:cNvSpPr>
          <p:nvPr>
            <p:ph idx="12" sz="quarter" type="sldNum"/>
          </p:nvPr>
        </p:nvSpPr>
        <p:spPr/>
        <p:txBody>
          <a:bodyPr numCol="1"/>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1427377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11FF0-8CB9-7922-0AA5-F1F671885689}"/>
              </a:ext>
            </a:extLst>
          </p:cNvPr>
          <p:cNvSpPr>
            <a:spLocks noGrp="1"/>
          </p:cNvSpPr>
          <p:nvPr>
            <p:ph type="title"/>
          </p:nvPr>
        </p:nvSpPr>
        <p:spPr>
          <a:xfrm>
            <a:off x="839788" y="457200"/>
            <a:ext cx="3932237" cy="1600200"/>
          </a:xfrm>
        </p:spPr>
        <p:txBody>
          <a:bodyPr anchor="b" numCol="1"/>
          <a:lstStyle>
            <a:lvl1pPr>
              <a:defRPr sz="3200"/>
            </a:lvl1pPr>
          </a:lstStyle>
          <a:p>
            <a:r>
              <a:rPr lang="en-US"/>
              <a:t>Click to edit Master title style</a:t>
            </a:r>
            <a:endParaRPr altLang="en-IN" lang="en-IN"/>
          </a:p>
        </p:txBody>
      </p:sp>
      <p:sp>
        <p:nvSpPr>
          <p:cNvPr id="3" name="Content Placeholder 2">
            <a:extLst>
              <a:ext uri="{FF2B5EF4-FFF2-40B4-BE49-F238E27FC236}">
                <a16:creationId xmlns:a16="http://schemas.microsoft.com/office/drawing/2014/main" id="{7F58624E-7C65-E7F0-118E-6ABCEA932CFD}"/>
              </a:ext>
            </a:extLst>
          </p:cNvPr>
          <p:cNvSpPr>
            <a:spLocks noGrp="1"/>
          </p:cNvSpPr>
          <p:nvPr>
            <p:ph idx="1"/>
          </p:nvPr>
        </p:nvSpPr>
        <p:spPr>
          <a:xfrm>
            <a:off x="5183188" y="987425"/>
            <a:ext cx="6172200" cy="4873625"/>
          </a:xfrm>
        </p:spPr>
        <p:txBody>
          <a:bodyPr numCol="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IN" lang="en-IN"/>
          </a:p>
        </p:txBody>
      </p:sp>
      <p:sp>
        <p:nvSpPr>
          <p:cNvPr id="4" name="Text Placeholder 3">
            <a:extLst>
              <a:ext uri="{FF2B5EF4-FFF2-40B4-BE49-F238E27FC236}">
                <a16:creationId xmlns:a16="http://schemas.microsoft.com/office/drawing/2014/main" id="{9E17D3CD-7385-CED0-C50B-12783AEB497A}"/>
              </a:ext>
            </a:extLst>
          </p:cNvPr>
          <p:cNvSpPr>
            <a:spLocks noGrp="1"/>
          </p:cNvSpPr>
          <p:nvPr>
            <p:ph idx="2" sz="half" type="body"/>
          </p:nvPr>
        </p:nvSpPr>
        <p:spPr>
          <a:xfrm>
            <a:off x="839788" y="2057400"/>
            <a:ext cx="3932237" cy="3811588"/>
          </a:xfrm>
        </p:spPr>
        <p:txBody>
          <a:bodyPr numCol="1"/>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967D5-9CFF-6D8E-F4CB-E41CF41B14B3}"/>
              </a:ext>
            </a:extLst>
          </p:cNvPr>
          <p:cNvSpPr>
            <a:spLocks noGrp="1"/>
          </p:cNvSpPr>
          <p:nvPr>
            <p:ph idx="10" sz="half" type="dt"/>
          </p:nvPr>
        </p:nvSpPr>
        <p:spPr/>
        <p:txBody>
          <a:bodyPr numCol="1"/>
          <a:lstStyle/>
          <a:p>
            <a:fld id="{8BFFF6DB-FFF0-47D3-8306-90B6BEAD007F}" type="datetimeFigureOut">
              <a:rPr altLang="en-IN" lang="en-IN" smtClean="0"/>
              <a:t>07-11-2025</a:t>
            </a:fld>
            <a:endParaRPr altLang="en-IN" lang="en-IN"/>
          </a:p>
        </p:txBody>
      </p:sp>
      <p:sp>
        <p:nvSpPr>
          <p:cNvPr id="6" name="Footer Placeholder 5">
            <a:extLst>
              <a:ext uri="{FF2B5EF4-FFF2-40B4-BE49-F238E27FC236}">
                <a16:creationId xmlns:a16="http://schemas.microsoft.com/office/drawing/2014/main" id="{C6299C9B-2615-BB1E-5FB4-FD78A9F611C0}"/>
              </a:ext>
            </a:extLst>
          </p:cNvPr>
          <p:cNvSpPr>
            <a:spLocks noGrp="1"/>
          </p:cNvSpPr>
          <p:nvPr>
            <p:ph idx="11" sz="quarter" type="ftr"/>
          </p:nvPr>
        </p:nvSpPr>
        <p:spPr/>
        <p:txBody>
          <a:bodyPr numCol="1"/>
          <a:lstStyle/>
          <a:p>
            <a:endParaRPr altLang="en-IN" lang="en-IN"/>
          </a:p>
        </p:txBody>
      </p:sp>
      <p:sp>
        <p:nvSpPr>
          <p:cNvPr id="7" name="Slide Number Placeholder 6">
            <a:extLst>
              <a:ext uri="{FF2B5EF4-FFF2-40B4-BE49-F238E27FC236}">
                <a16:creationId xmlns:a16="http://schemas.microsoft.com/office/drawing/2014/main" id="{E0CC8774-673B-BF84-A505-B14917C12139}"/>
              </a:ext>
            </a:extLst>
          </p:cNvPr>
          <p:cNvSpPr>
            <a:spLocks noGrp="1"/>
          </p:cNvSpPr>
          <p:nvPr>
            <p:ph idx="12" sz="quarter" type="sldNum"/>
          </p:nvPr>
        </p:nvSpPr>
        <p:spPr/>
        <p:txBody>
          <a:bodyPr numCol="1"/>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3025015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8C6E-A66E-3ECB-529A-0ACECEA7E809}"/>
              </a:ext>
            </a:extLst>
          </p:cNvPr>
          <p:cNvSpPr>
            <a:spLocks noGrp="1"/>
          </p:cNvSpPr>
          <p:nvPr>
            <p:ph type="title"/>
          </p:nvPr>
        </p:nvSpPr>
        <p:spPr>
          <a:xfrm>
            <a:off x="839788" y="457200"/>
            <a:ext cx="3932237" cy="1600200"/>
          </a:xfrm>
        </p:spPr>
        <p:txBody>
          <a:bodyPr anchor="b" numCol="1"/>
          <a:lstStyle>
            <a:lvl1pPr>
              <a:defRPr sz="3200"/>
            </a:lvl1pPr>
          </a:lstStyle>
          <a:p>
            <a:r>
              <a:rPr lang="en-US"/>
              <a:t>Click to edit Master title style</a:t>
            </a:r>
            <a:endParaRPr altLang="en-IN" lang="en-IN"/>
          </a:p>
        </p:txBody>
      </p:sp>
      <p:sp>
        <p:nvSpPr>
          <p:cNvPr id="3" name="Picture Placeholder 2">
            <a:extLst>
              <a:ext uri="{FF2B5EF4-FFF2-40B4-BE49-F238E27FC236}">
                <a16:creationId xmlns:a16="http://schemas.microsoft.com/office/drawing/2014/main" id="{59E01A40-0B7F-B7FB-416C-F0189614F188}"/>
              </a:ext>
            </a:extLst>
          </p:cNvPr>
          <p:cNvSpPr>
            <a:spLocks noGrp="1"/>
          </p:cNvSpPr>
          <p:nvPr>
            <p:ph idx="1" type="pic"/>
          </p:nvPr>
        </p:nvSpPr>
        <p:spPr>
          <a:xfrm>
            <a:off x="5183188" y="987425"/>
            <a:ext cx="6172200" cy="4873625"/>
          </a:xfrm>
        </p:spPr>
        <p:txBody>
          <a:bodyPr numCol="1"/>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IN" lang="en-IN"/>
          </a:p>
        </p:txBody>
      </p:sp>
      <p:sp>
        <p:nvSpPr>
          <p:cNvPr id="4" name="Text Placeholder 3">
            <a:extLst>
              <a:ext uri="{FF2B5EF4-FFF2-40B4-BE49-F238E27FC236}">
                <a16:creationId xmlns:a16="http://schemas.microsoft.com/office/drawing/2014/main" id="{7FE87CB8-C09B-1844-31FC-B19B1304235D}"/>
              </a:ext>
            </a:extLst>
          </p:cNvPr>
          <p:cNvSpPr>
            <a:spLocks noGrp="1"/>
          </p:cNvSpPr>
          <p:nvPr>
            <p:ph idx="2" sz="half" type="body"/>
          </p:nvPr>
        </p:nvSpPr>
        <p:spPr>
          <a:xfrm>
            <a:off x="839788" y="2057400"/>
            <a:ext cx="3932237" cy="3811588"/>
          </a:xfrm>
        </p:spPr>
        <p:txBody>
          <a:bodyPr numCol="1"/>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3607B4-B184-E88C-5D7F-1DDBB510CE6C}"/>
              </a:ext>
            </a:extLst>
          </p:cNvPr>
          <p:cNvSpPr>
            <a:spLocks noGrp="1"/>
          </p:cNvSpPr>
          <p:nvPr>
            <p:ph idx="10" sz="half" type="dt"/>
          </p:nvPr>
        </p:nvSpPr>
        <p:spPr/>
        <p:txBody>
          <a:bodyPr numCol="1"/>
          <a:lstStyle/>
          <a:p>
            <a:fld id="{8BFFF6DB-FFF0-47D3-8306-90B6BEAD007F}" type="datetimeFigureOut">
              <a:rPr altLang="en-IN" lang="en-IN" smtClean="0"/>
              <a:t>07-11-2025</a:t>
            </a:fld>
            <a:endParaRPr altLang="en-IN" lang="en-IN"/>
          </a:p>
        </p:txBody>
      </p:sp>
      <p:sp>
        <p:nvSpPr>
          <p:cNvPr id="6" name="Footer Placeholder 5">
            <a:extLst>
              <a:ext uri="{FF2B5EF4-FFF2-40B4-BE49-F238E27FC236}">
                <a16:creationId xmlns:a16="http://schemas.microsoft.com/office/drawing/2014/main" id="{593331CA-53D0-9D68-2147-C9B5323A9F76}"/>
              </a:ext>
            </a:extLst>
          </p:cNvPr>
          <p:cNvSpPr>
            <a:spLocks noGrp="1"/>
          </p:cNvSpPr>
          <p:nvPr>
            <p:ph idx="11" sz="quarter" type="ftr"/>
          </p:nvPr>
        </p:nvSpPr>
        <p:spPr/>
        <p:txBody>
          <a:bodyPr numCol="1"/>
          <a:lstStyle/>
          <a:p>
            <a:endParaRPr altLang="en-IN" lang="en-IN"/>
          </a:p>
        </p:txBody>
      </p:sp>
      <p:sp>
        <p:nvSpPr>
          <p:cNvPr id="7" name="Slide Number Placeholder 6">
            <a:extLst>
              <a:ext uri="{FF2B5EF4-FFF2-40B4-BE49-F238E27FC236}">
                <a16:creationId xmlns:a16="http://schemas.microsoft.com/office/drawing/2014/main" id="{7698DFEF-5F30-1323-3ADE-8FDF0E8D5C7F}"/>
              </a:ext>
            </a:extLst>
          </p:cNvPr>
          <p:cNvSpPr>
            <a:spLocks noGrp="1"/>
          </p:cNvSpPr>
          <p:nvPr>
            <p:ph idx="12" sz="quarter" type="sldNum"/>
          </p:nvPr>
        </p:nvSpPr>
        <p:spPr/>
        <p:txBody>
          <a:bodyPr numCol="1"/>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2487510404"/>
      </p:ext>
    </p:extLst>
  </p:cSld>
  <p:clrMapOvr>
    <a:masterClrMapping/>
  </p:clrMapOvr>
</p:sldLayout>
</file>

<file path=ppt/slideMasters/_rels/slideMaster1.xml.rels><?xml version="1.0" encoding="UTF-8" standalone="yes"?><Relationships xmlns="http://schemas.openxmlformats.org/package/2006/relationships"><Relationship Id="rId12" Target="../slideLayouts/slideLayout11.xml" Type="http://schemas.openxmlformats.org/officeDocument/2006/relationships/slideLayout"/><Relationship Id="rId11" Target="../slideLayouts/slideLayout10.xml" Type="http://schemas.openxmlformats.org/officeDocument/2006/relationships/slideLayout"/><Relationship Id="rId9" Target="../slideLayouts/slideLayout8.xml" Type="http://schemas.openxmlformats.org/officeDocument/2006/relationships/slideLayout"/><Relationship Id="rId10" Target="../slideLayouts/slideLayout9.xml" Type="http://schemas.openxmlformats.org/officeDocument/2006/relationships/slideLayout"/><Relationship Id="rId8" Target="../slideLayouts/slideLayout7.xml" Type="http://schemas.openxmlformats.org/officeDocument/2006/relationships/slideLayout"/><Relationship Id="rId7" Target="../slideLayouts/slideLayout6.xml" Type="http://schemas.openxmlformats.org/officeDocument/2006/relationships/slideLayout"/><Relationship Id="rId6" Target="../slideLayouts/slideLayout5.xml" Type="http://schemas.openxmlformats.org/officeDocument/2006/relationships/slideLayout"/><Relationship Id="rId5" Target="../slideLayouts/slideLayout4.xml" Type="http://schemas.openxmlformats.org/officeDocument/2006/relationships/slideLayout"/><Relationship Id="rId4" Target="../slideLayouts/slideLayout3.xml" Type="http://schemas.openxmlformats.org/officeDocument/2006/relationships/slideLayout"/><Relationship Id="rId3" Target="../slideLayouts/slideLayout2.xml" Type="http://schemas.openxmlformats.org/officeDocument/2006/relationships/slideLayout"/><Relationship Id="rId2" Target="../slideLayouts/slideLayout1.xml" Type="http://schemas.openxmlformats.org/officeDocument/2006/relationships/slideLayout"/><Relationship Id="rId1"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585DB3-6460-A1B4-C27F-2FB695559B97}"/>
              </a:ext>
            </a:extLst>
          </p:cNvPr>
          <p:cNvSpPr>
            <a:spLocks noGrp="1"/>
          </p:cNvSpPr>
          <p:nvPr>
            <p:ph type="title"/>
          </p:nvPr>
        </p:nvSpPr>
        <p:spPr>
          <a:xfrm>
            <a:off x="838200" y="365125"/>
            <a:ext cx="10515600" cy="1325563"/>
          </a:xfrm>
          <a:prstGeom prst="rect">
            <a:avLst/>
          </a:prstGeom>
        </p:spPr>
        <p:txBody>
          <a:bodyPr anchor="ctr" bIns="45720" lIns="91440" numCol="1" rIns="91440" rtlCol="0" tIns="45720" vert="horz">
            <a:normAutofit/>
          </a:bodyPr>
          <a:lstStyle/>
          <a:p>
            <a:r>
              <a:rPr lang="en-US"/>
              <a:t>Click to edit Master title style</a:t>
            </a:r>
            <a:endParaRPr altLang="en-IN" lang="en-IN"/>
          </a:p>
        </p:txBody>
      </p:sp>
      <p:sp>
        <p:nvSpPr>
          <p:cNvPr id="3" name="Text Placeholder 2">
            <a:extLst>
              <a:ext uri="{FF2B5EF4-FFF2-40B4-BE49-F238E27FC236}">
                <a16:creationId xmlns:a16="http://schemas.microsoft.com/office/drawing/2014/main" id="{BBAF0261-525C-EFBC-C407-9068BF7D99EB}"/>
              </a:ext>
            </a:extLst>
          </p:cNvPr>
          <p:cNvSpPr>
            <a:spLocks noGrp="1"/>
          </p:cNvSpPr>
          <p:nvPr>
            <p:ph idx="1" type="body"/>
          </p:nvPr>
        </p:nvSpPr>
        <p:spPr>
          <a:xfrm>
            <a:off x="838200" y="1825625"/>
            <a:ext cx="10515600" cy="4351338"/>
          </a:xfrm>
          <a:prstGeom prst="rect">
            <a:avLst/>
          </a:prstGeom>
        </p:spPr>
        <p:txBody>
          <a:bodyPr bIns="45720" lIns="91440" numCol="1"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ltLang="en-IN" lang="en-IN"/>
          </a:p>
        </p:txBody>
      </p:sp>
      <p:sp>
        <p:nvSpPr>
          <p:cNvPr id="4" name="Date Placeholder 3">
            <a:extLst>
              <a:ext uri="{FF2B5EF4-FFF2-40B4-BE49-F238E27FC236}">
                <a16:creationId xmlns:a16="http://schemas.microsoft.com/office/drawing/2014/main" id="{BB6C2916-DDD3-44E7-DF75-F397B3512F4C}"/>
              </a:ext>
            </a:extLst>
          </p:cNvPr>
          <p:cNvSpPr>
            <a:spLocks noGrp="1"/>
          </p:cNvSpPr>
          <p:nvPr>
            <p:ph idx="2" sz="half" type="dt"/>
          </p:nvPr>
        </p:nvSpPr>
        <p:spPr>
          <a:xfrm>
            <a:off x="838200" y="6356350"/>
            <a:ext cx="2743200" cy="365125"/>
          </a:xfrm>
          <a:prstGeom prst="rect">
            <a:avLst/>
          </a:prstGeom>
        </p:spPr>
        <p:txBody>
          <a:bodyPr anchor="ctr" bIns="45720" lIns="91440" numCol="1" rIns="91440" rtlCol="0" tIns="45720" vert="horz"/>
          <a:lstStyle>
            <a:lvl1pPr algn="l">
              <a:defRPr sz="1200">
                <a:solidFill>
                  <a:schemeClr val="tx1">
                    <a:tint val="75000"/>
                  </a:schemeClr>
                </a:solidFill>
              </a:defRPr>
            </a:lvl1pPr>
          </a:lstStyle>
          <a:p>
            <a:fld id="{8BFFF6DB-FFF0-47D3-8306-90B6BEAD007F}" type="datetimeFigureOut">
              <a:rPr altLang="en-IN" lang="en-IN" smtClean="0"/>
              <a:t>07-11-2025</a:t>
            </a:fld>
            <a:endParaRPr altLang="en-IN" lang="en-IN"/>
          </a:p>
        </p:txBody>
      </p:sp>
      <p:sp>
        <p:nvSpPr>
          <p:cNvPr id="5" name="Footer Placeholder 4">
            <a:extLst>
              <a:ext uri="{FF2B5EF4-FFF2-40B4-BE49-F238E27FC236}">
                <a16:creationId xmlns:a16="http://schemas.microsoft.com/office/drawing/2014/main" id="{426E8B92-653D-8F98-1B49-0479554601FE}"/>
              </a:ext>
            </a:extLst>
          </p:cNvPr>
          <p:cNvSpPr>
            <a:spLocks noGrp="1"/>
          </p:cNvSpPr>
          <p:nvPr>
            <p:ph idx="3" sz="quarter" type="ftr"/>
          </p:nvPr>
        </p:nvSpPr>
        <p:spPr>
          <a:xfrm>
            <a:off x="4038600" y="6356350"/>
            <a:ext cx="4114800" cy="365125"/>
          </a:xfrm>
          <a:prstGeom prst="rect">
            <a:avLst/>
          </a:prstGeom>
        </p:spPr>
        <p:txBody>
          <a:bodyPr anchor="ctr" bIns="45720" lIns="91440" numCol="1" rIns="91440" rtlCol="0" tIns="45720" vert="horz"/>
          <a:lstStyle>
            <a:lvl1pPr algn="ctr">
              <a:defRPr sz="1200">
                <a:solidFill>
                  <a:schemeClr val="tx1">
                    <a:tint val="75000"/>
                  </a:schemeClr>
                </a:solidFill>
              </a:defRPr>
            </a:lvl1pPr>
          </a:lstStyle>
          <a:p>
            <a:endParaRPr altLang="en-IN" lang="en-IN"/>
          </a:p>
        </p:txBody>
      </p:sp>
      <p:sp>
        <p:nvSpPr>
          <p:cNvPr id="6" name="Slide Number Placeholder 5">
            <a:extLst>
              <a:ext uri="{FF2B5EF4-FFF2-40B4-BE49-F238E27FC236}">
                <a16:creationId xmlns:a16="http://schemas.microsoft.com/office/drawing/2014/main" id="{7CF4B83D-F298-B1BB-C832-340FC0660B3A}"/>
              </a:ext>
            </a:extLst>
          </p:cNvPr>
          <p:cNvSpPr>
            <a:spLocks noGrp="1"/>
          </p:cNvSpPr>
          <p:nvPr>
            <p:ph idx="4" sz="quarter" type="sldNum"/>
          </p:nvPr>
        </p:nvSpPr>
        <p:spPr>
          <a:xfrm>
            <a:off x="8610600" y="6356350"/>
            <a:ext cx="2743200" cy="365125"/>
          </a:xfrm>
          <a:prstGeom prst="rect">
            <a:avLst/>
          </a:prstGeom>
        </p:spPr>
        <p:txBody>
          <a:bodyPr anchor="ctr" bIns="45720" lIns="91440" numCol="1" rIns="91440" rtlCol="0" tIns="45720" vert="horz"/>
          <a:lstStyle>
            <a:lvl1pPr algn="r">
              <a:defRPr sz="1200">
                <a:solidFill>
                  <a:schemeClr val="tx1">
                    <a:tint val="75000"/>
                  </a:schemeClr>
                </a:solidFill>
              </a:defRPr>
            </a:lvl1pPr>
          </a:lstStyle>
          <a:p>
            <a:fld id="{2E735C79-C4E9-4A2C-B021-85DD966EF5AE}" type="slidenum">
              <a:rPr altLang="en-IN" lang="en-IN" smtClean="0"/>
              <a:t>‹#›</a:t>
            </a:fld>
            <a:endParaRPr altLang="en-IN" lang="en-IN"/>
          </a:p>
        </p:txBody>
      </p:sp>
    </p:spTree>
    <p:extLst>
      <p:ext uri="{BB962C8B-B14F-4D97-AF65-F5344CB8AC3E}">
        <p14:creationId xmlns:p14="http://schemas.microsoft.com/office/powerpoint/2010/main" val="2055924218"/>
      </p:ext>
    </p:extLst>
  </p:cSld>
  <p:clrMap accent1="accent1" accent2="accent2" accent3="accent3" accent4="accent4" accent5="accent5" accent6="accent6" bg1="lt1" bg2="lt2" folHlink="folHlink" hlink="hlink" tx1="dk1" tx2="dk2"/>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xStyles>
    <p:titleStyle>
      <a:lvl1pPr algn="l" defTabSz="914400" eaLnBrk="1" hangingPunct="1" latinLnBrk="0" rtl="0">
        <a:lnSpc>
          <a:spcPct val="90000"/>
        </a:lnSpc>
        <a:spcBef>
          <a:spcPct val="0"/>
        </a:spcBef>
        <a:buNone/>
        <a:defRPr kern="1200" sz="44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slideLayouts/slideLayout1.xml" Type="http://schemas.openxmlformats.org/officeDocument/2006/relationships/slideLayout"/></Relationships>
</file>

<file path=ppt/slides/_rels/slide10.xml.rels><?xml version="1.0" encoding="UTF-8" standalone="yes"?><Relationships xmlns="http://schemas.openxmlformats.org/package/2006/relationships"><Relationship Id="rId1" Target="../slideLayouts/slideLayout2.xml" Type="http://schemas.openxmlformats.org/officeDocument/2006/relationships/slideLayout"/></Relationships>
</file>

<file path=ppt/slides/_rels/slide11.xml.rels><?xml version="1.0" encoding="UTF-8" standalone="yes"?><Relationships xmlns="http://schemas.openxmlformats.org/package/2006/relationships"><Relationship Id="rId2" Target="../media/image6.png" Type="http://schemas.openxmlformats.org/officeDocument/2006/relationships/image"/><Relationship Id="rId1" Target="../slideLayouts/slideLayout2.xml" Type="http://schemas.openxmlformats.org/officeDocument/2006/relationships/slideLayout"/></Relationships>
</file>

<file path=ppt/slides/_rels/slide12.xml.rels><?xml version="1.0" encoding="UTF-8" standalone="yes"?><Relationships xmlns="http://schemas.openxmlformats.org/package/2006/relationships"><Relationship Id="rId2" Target="../media/image7.png" Type="http://schemas.openxmlformats.org/officeDocument/2006/relationships/image"/><Relationship Id="rId1" Target="../slideLayouts/slideLayout2.xml" Type="http://schemas.openxmlformats.org/officeDocument/2006/relationships/slideLayout"/></Relationships>
</file>

<file path=ppt/slides/_rels/slide13.xml.rels><?xml version="1.0" encoding="UTF-8" standalone="yes"?><Relationships xmlns="http://schemas.openxmlformats.org/package/2006/relationships"><Relationship Id="rId2" Target="../media/image8.png" Type="http://schemas.openxmlformats.org/officeDocument/2006/relationships/image"/><Relationship Id="rId1" Target="../slideLayouts/slideLayout2.xml" Type="http://schemas.openxmlformats.org/officeDocument/2006/relationships/slideLayout"/></Relationships>
</file>

<file path=ppt/slides/_rels/slide14.xml.rels><?xml version="1.0" encoding="UTF-8" standalone="yes"?><Relationships xmlns="http://schemas.openxmlformats.org/package/2006/relationships"><Relationship Id="rId1" Target="../slideLayouts/slideLayout2.xml" Type="http://schemas.openxmlformats.org/officeDocument/2006/relationships/slideLayout"/></Relationships>
</file>

<file path=ppt/slides/_rels/slide15.xml.rels><?xml version="1.0" encoding="UTF-8" standalone="yes"?><Relationships xmlns="http://schemas.openxmlformats.org/package/2006/relationships"><Relationship Id="rId2" Target="../media/image9.png" Type="http://schemas.openxmlformats.org/officeDocument/2006/relationships/image"/><Relationship Id="rId1" Target="../slideLayouts/slideLayout2.xml" Type="http://schemas.openxmlformats.org/officeDocument/2006/relationships/slideLayout"/></Relationships>
</file>

<file path=ppt/slides/_rels/slide16.xml.rels><?xml version="1.0" encoding="UTF-8" standalone="yes"?><Relationships xmlns="http://schemas.openxmlformats.org/package/2006/relationships"><Relationship Id="rId2" Target="../media/image10.png" Type="http://schemas.openxmlformats.org/officeDocument/2006/relationships/image"/><Relationship Id="rId1" Target="../slideLayouts/slideLayout2.xml" Type="http://schemas.openxmlformats.org/officeDocument/2006/relationships/slideLayout"/></Relationships>
</file>

<file path=ppt/slides/_rels/slide17.xml.rels><?xml version="1.0" encoding="UTF-8" standalone="yes"?><Relationships xmlns="http://schemas.openxmlformats.org/package/2006/relationships"><Relationship Id="rId4" Target="../media/image13.png" Type="http://schemas.openxmlformats.org/officeDocument/2006/relationships/image"/><Relationship Id="rId3" Target="../media/image12.png" Type="http://schemas.openxmlformats.org/officeDocument/2006/relationships/image"/><Relationship Id="rId2" Target="../media/image11.png" Type="http://schemas.openxmlformats.org/officeDocument/2006/relationships/image"/><Relationship Id="rId1" Target="../slideLayouts/slideLayout2.xml" Type="http://schemas.openxmlformats.org/officeDocument/2006/relationships/slideLayout"/></Relationships>
</file>

<file path=ppt/slides/_rels/slide18.xml.rels><?xml version="1.0" encoding="UTF-8" standalone="yes"?><Relationships xmlns="http://schemas.openxmlformats.org/package/2006/relationships"><Relationship Id="rId2" Target="../media/image14.png" Type="http://schemas.openxmlformats.org/officeDocument/2006/relationships/image"/><Relationship Id="rId1" Target="../slideLayouts/slideLayout2.xml" Type="http://schemas.openxmlformats.org/officeDocument/2006/relationships/slideLayout"/></Relationships>
</file>

<file path=ppt/slides/_rels/slide19.xml.rels><?xml version="1.0" encoding="UTF-8" standalone="yes"?><Relationships xmlns="http://schemas.openxmlformats.org/package/2006/relationships"><Relationship Id="rId2" Target="../media/image15.png" Type="http://schemas.openxmlformats.org/officeDocument/2006/relationships/image"/><Relationship Id="rId1" Target="../slideLayouts/slideLayout2.xml" Type="http://schemas.openxmlformats.org/officeDocument/2006/relationships/slideLayout"/></Relationships>
</file>

<file path=ppt/slides/_rels/slide2.xml.rels><?xml version="1.0" encoding="UTF-8" standalone="yes"?><Relationships xmlns="http://schemas.openxmlformats.org/package/2006/relationships"><Relationship Id="rId1" Target="../slideLayouts/slideLayout2.xml" Type="http://schemas.openxmlformats.org/officeDocument/2006/relationships/slideLayout"/></Relationships>
</file>

<file path=ppt/slides/_rels/slide20.xml.rels><?xml version="1.0" encoding="UTF-8" standalone="yes"?><Relationships xmlns="http://schemas.openxmlformats.org/package/2006/relationships"><Relationship Id="rId2" Target="../media/image16.png" Type="http://schemas.openxmlformats.org/officeDocument/2006/relationships/image"/><Relationship Id="rId1" Target="../slideLayouts/slideLayout2.xml" Type="http://schemas.openxmlformats.org/officeDocument/2006/relationships/slideLayout"/></Relationships>
</file>

<file path=ppt/slides/_rels/slide21.xml.rels><?xml version="1.0" encoding="UTF-8" standalone="yes"?><Relationships xmlns="http://schemas.openxmlformats.org/package/2006/relationships"><Relationship Id="rId2" Target="../media/image17.png" Type="http://schemas.openxmlformats.org/officeDocument/2006/relationships/image"/><Relationship Id="rId1" Target="../slideLayouts/slideLayout2.xml" Type="http://schemas.openxmlformats.org/officeDocument/2006/relationships/slideLayout"/></Relationships>
</file>

<file path=ppt/slides/_rels/slide22.xml.rels><?xml version="1.0" encoding="UTF-8" standalone="yes"?><Relationships xmlns="http://schemas.openxmlformats.org/package/2006/relationships"><Relationship Id="rId2" Target="../media/image18.png" Type="http://schemas.openxmlformats.org/officeDocument/2006/relationships/image"/><Relationship Id="rId1" Target="../slideLayouts/slideLayout2.xml" Type="http://schemas.openxmlformats.org/officeDocument/2006/relationships/slideLayout"/></Relationships>
</file>

<file path=ppt/slides/_rels/slide23.xml.rels><?xml version="1.0" encoding="UTF-8" standalone="yes"?><Relationships xmlns="http://schemas.openxmlformats.org/package/2006/relationships"><Relationship Id="rId3" Target="../media/image20.png" Type="http://schemas.openxmlformats.org/officeDocument/2006/relationships/image"/><Relationship Id="rId2" Target="../media/image19.png" Type="http://schemas.openxmlformats.org/officeDocument/2006/relationships/image"/><Relationship Id="rId1" Target="../slideLayouts/slideLayout2.xml" Type="http://schemas.openxmlformats.org/officeDocument/2006/relationships/slideLayout"/></Relationships>
</file>

<file path=ppt/slides/_rels/slide24.xml.rels><?xml version="1.0" encoding="UTF-8" standalone="yes"?><Relationships xmlns="http://schemas.openxmlformats.org/package/2006/relationships"><Relationship Id="rId2" Target="../media/image21.png" Type="http://schemas.openxmlformats.org/officeDocument/2006/relationships/image"/><Relationship Id="rId1" Target="../slideLayouts/slideLayout2.xml" Type="http://schemas.openxmlformats.org/officeDocument/2006/relationships/slideLayout"/></Relationships>
</file>

<file path=ppt/slides/_rels/slide25.xml.rels><?xml version="1.0" encoding="UTF-8" standalone="yes"?><Relationships xmlns="http://schemas.openxmlformats.org/package/2006/relationships"><Relationship Id="rId2" Target="../media/image22.png" Type="http://schemas.openxmlformats.org/officeDocument/2006/relationships/image"/><Relationship Id="rId1" Target="../slideLayouts/slideLayout2.xml" Type="http://schemas.openxmlformats.org/officeDocument/2006/relationships/slideLayout"/></Relationships>
</file>

<file path=ppt/slides/_rels/slide26.xml.rels><?xml version="1.0" encoding="UTF-8" standalone="yes"?><Relationships xmlns="http://schemas.openxmlformats.org/package/2006/relationships"><Relationship Id="rId1" Target="../slideLayouts/slideLayout2.xml" Type="http://schemas.openxmlformats.org/officeDocument/2006/relationships/slideLayout"/></Relationships>
</file>

<file path=ppt/slides/_rels/slide27.xml.rels><?xml version="1.0" encoding="UTF-8" standalone="yes"?><Relationships xmlns="http://schemas.openxmlformats.org/package/2006/relationships"><Relationship Id="rId2" Target="../media/image23.png" Type="http://schemas.openxmlformats.org/officeDocument/2006/relationships/image"/><Relationship Id="rId1" Target="../slideLayouts/slideLayout2.xml" Type="http://schemas.openxmlformats.org/officeDocument/2006/relationships/slideLayout"/></Relationships>
</file>

<file path=ppt/slides/_rels/slide28.xml.rels><?xml version="1.0" encoding="UTF-8" standalone="yes"?><Relationships xmlns="http://schemas.openxmlformats.org/package/2006/relationships"><Relationship Id="rId2" Target="../media/image24.png" Type="http://schemas.openxmlformats.org/officeDocument/2006/relationships/image"/><Relationship Id="rId1" Target="../slideLayouts/slideLayout2.xml" Type="http://schemas.openxmlformats.org/officeDocument/2006/relationships/slideLayout"/></Relationships>
</file>

<file path=ppt/slides/_rels/slide29.xml.rels><?xml version="1.0" encoding="UTF-8" standalone="yes"?><Relationships xmlns="http://schemas.openxmlformats.org/package/2006/relationships"><Relationship Id="rId2" Target="../media/image25.png" Type="http://schemas.openxmlformats.org/officeDocument/2006/relationships/image"/><Relationship Id="rId1" Target="../slideLayouts/slideLayout2.xml" Type="http://schemas.openxmlformats.org/officeDocument/2006/relationships/slideLayout"/></Relationships>
</file>

<file path=ppt/slides/_rels/slide3.xml.rels><?xml version="1.0" encoding="UTF-8" standalone="yes"?><Relationships xmlns="http://schemas.openxmlformats.org/package/2006/relationships"><Relationship Id="rId2" Target="../media/image1.png" Type="http://schemas.openxmlformats.org/officeDocument/2006/relationships/image"/><Relationship Id="rId1" Target="../slideLayouts/slideLayout2.xml" Type="http://schemas.openxmlformats.org/officeDocument/2006/relationships/slideLayout"/></Relationships>
</file>

<file path=ppt/slides/_rels/slide30.xml.rels><?xml version="1.0" encoding="UTF-8" standalone="yes"?><Relationships xmlns="http://schemas.openxmlformats.org/package/2006/relationships"><Relationship Id="rId2" Target="../media/image26.png" Type="http://schemas.openxmlformats.org/officeDocument/2006/relationships/image"/><Relationship Id="rId1" Target="../slideLayouts/slideLayout2.xml" Type="http://schemas.openxmlformats.org/officeDocument/2006/relationships/slideLayout"/></Relationships>
</file>

<file path=ppt/slides/_rels/slide31.xml.rels><?xml version="1.0" encoding="UTF-8" standalone="yes"?><Relationships xmlns="http://schemas.openxmlformats.org/package/2006/relationships"><Relationship Id="rId2" Target="../media/image27.png" Type="http://schemas.openxmlformats.org/officeDocument/2006/relationships/image"/><Relationship Id="rId1" Target="../slideLayouts/slideLayout2.xml" Type="http://schemas.openxmlformats.org/officeDocument/2006/relationships/slideLayout"/></Relationships>
</file>

<file path=ppt/slides/_rels/slide32.xml.rels><?xml version="1.0" encoding="UTF-8" standalone="yes"?><Relationships xmlns="http://schemas.openxmlformats.org/package/2006/relationships"><Relationship Id="rId2" Target="../media/image28.png" Type="http://schemas.openxmlformats.org/officeDocument/2006/relationships/image"/><Relationship Id="rId1" Target="../slideLayouts/slideLayout2.xml" Type="http://schemas.openxmlformats.org/officeDocument/2006/relationships/slideLayout"/></Relationships>
</file>

<file path=ppt/slides/_rels/slide33.xml.rels><?xml version="1.0" encoding="UTF-8" standalone="yes"?><Relationships xmlns="http://schemas.openxmlformats.org/package/2006/relationships"><Relationship Id="rId2" Target="../media/image29.png" Type="http://schemas.openxmlformats.org/officeDocument/2006/relationships/image"/><Relationship Id="rId1" Target="../slideLayouts/slideLayout2.xml" Type="http://schemas.openxmlformats.org/officeDocument/2006/relationships/slideLayout"/></Relationships>
</file>

<file path=ppt/slides/_rels/slide34.xml.rels><?xml version="1.0" encoding="UTF-8" standalone="yes"?><Relationships xmlns="http://schemas.openxmlformats.org/package/2006/relationships"><Relationship Id="rId2" Target="../media/image30.png" Type="http://schemas.openxmlformats.org/officeDocument/2006/relationships/image"/><Relationship Id="rId1" Target="../slideLayouts/slideLayout2.xml" Type="http://schemas.openxmlformats.org/officeDocument/2006/relationships/slideLayout"/></Relationships>
</file>

<file path=ppt/slides/_rels/slide35.xml.rels><?xml version="1.0" encoding="UTF-8" standalone="yes"?><Relationships xmlns="http://schemas.openxmlformats.org/package/2006/relationships"><Relationship Id="rId2" Target="../media/image31.png" Type="http://schemas.openxmlformats.org/officeDocument/2006/relationships/image"/><Relationship Id="rId1" Target="../slideLayouts/slideLayout2.xml" Type="http://schemas.openxmlformats.org/officeDocument/2006/relationships/slideLayout"/></Relationships>
</file>

<file path=ppt/slides/_rels/slide36.xml.rels><?xml version="1.0" encoding="UTF-8" standalone="yes"?><Relationships xmlns="http://schemas.openxmlformats.org/package/2006/relationships"><Relationship Id="rId2" Target="../media/image32.png" Type="http://schemas.openxmlformats.org/officeDocument/2006/relationships/image"/><Relationship Id="rId1" Target="../slideLayouts/slideLayout2.xml" Type="http://schemas.openxmlformats.org/officeDocument/2006/relationships/slideLayout"/></Relationships>
</file>

<file path=ppt/slides/_rels/slide37.xml.rels><?xml version="1.0" encoding="UTF-8" standalone="yes"?><Relationships xmlns="http://schemas.openxmlformats.org/package/2006/relationships"><Relationship Id="rId2" Target="../media/image33.png" Type="http://schemas.openxmlformats.org/officeDocument/2006/relationships/image"/><Relationship Id="rId1" Target="../slideLayouts/slideLayout2.xml" Type="http://schemas.openxmlformats.org/officeDocument/2006/relationships/slideLayout"/></Relationships>
</file>

<file path=ppt/slides/_rels/slide38.xml.rels><?xml version="1.0" encoding="UTF-8" standalone="yes"?><Relationships xmlns="http://schemas.openxmlformats.org/package/2006/relationships"><Relationship Id="rId2" Target="../media/image34.png" Type="http://schemas.openxmlformats.org/officeDocument/2006/relationships/image"/><Relationship Id="rId1" Target="../slideLayouts/slideLayout2.xml" Type="http://schemas.openxmlformats.org/officeDocument/2006/relationships/slideLayout"/></Relationships>
</file>

<file path=ppt/slides/_rels/slide39.xml.rels><?xml version="1.0" encoding="UTF-8" standalone="yes"?><Relationships xmlns="http://schemas.openxmlformats.org/package/2006/relationships"><Relationship Id="rId2" Target="../media/image35.png" Type="http://schemas.openxmlformats.org/officeDocument/2006/relationships/image"/><Relationship Id="rId1" Target="../slideLayouts/slideLayout2.xml" Type="http://schemas.openxmlformats.org/officeDocument/2006/relationships/slideLayout"/></Relationships>
</file>

<file path=ppt/slides/_rels/slide4.xml.rels><?xml version="1.0" encoding="UTF-8" standalone="yes"?><Relationships xmlns="http://schemas.openxmlformats.org/package/2006/relationships"><Relationship Id="rId2" Target="../media/image2.png" Type="http://schemas.openxmlformats.org/officeDocument/2006/relationships/image"/><Relationship Id="rId1" Target="../slideLayouts/slideLayout2.xml" Type="http://schemas.openxmlformats.org/officeDocument/2006/relationships/slideLayout"/></Relationships>
</file>

<file path=ppt/slides/_rels/slide40.xml.rels><?xml version="1.0" encoding="UTF-8" standalone="yes"?><Relationships xmlns="http://schemas.openxmlformats.org/package/2006/relationships"><Relationship Id="rId2" Target="../media/image36.png" Type="http://schemas.openxmlformats.org/officeDocument/2006/relationships/image"/><Relationship Id="rId1" Target="../slideLayouts/slideLayout2.xml" Type="http://schemas.openxmlformats.org/officeDocument/2006/relationships/slideLayout"/></Relationships>
</file>

<file path=ppt/slides/_rels/slide41.xml.rels><?xml version="1.0" encoding="UTF-8" standalone="yes"?><Relationships xmlns="http://schemas.openxmlformats.org/package/2006/relationships"><Relationship Id="rId2" Target="../media/image37.png" Type="http://schemas.openxmlformats.org/officeDocument/2006/relationships/image"/><Relationship Id="rId1" Target="../slideLayouts/slideLayout2.xml" Type="http://schemas.openxmlformats.org/officeDocument/2006/relationships/slideLayout"/></Relationships>
</file>

<file path=ppt/slides/_rels/slide42.xml.rels><?xml version="1.0" encoding="UTF-8" standalone="yes"?><Relationships xmlns="http://schemas.openxmlformats.org/package/2006/relationships"><Relationship Id="rId2" Target="../media/image38.png" Type="http://schemas.openxmlformats.org/officeDocument/2006/relationships/image"/><Relationship Id="rId1" Target="../slideLayouts/slideLayout2.xml" Type="http://schemas.openxmlformats.org/officeDocument/2006/relationships/slideLayout"/></Relationships>
</file>

<file path=ppt/slides/_rels/slide43.xml.rels><?xml version="1.0" encoding="UTF-8" standalone="yes"?><Relationships xmlns="http://schemas.openxmlformats.org/package/2006/relationships"><Relationship Id="rId2" Target="../media/image39.png" Type="http://schemas.openxmlformats.org/officeDocument/2006/relationships/image"/><Relationship Id="rId1" Target="../slideLayouts/slideLayout2.xml" Type="http://schemas.openxmlformats.org/officeDocument/2006/relationships/slideLayout"/></Relationships>
</file>

<file path=ppt/slides/_rels/slide44.xml.rels><?xml version="1.0" encoding="UTF-8" standalone="yes"?><Relationships xmlns="http://schemas.openxmlformats.org/package/2006/relationships"><Relationship Id="rId2" Target="../media/image40.png" Type="http://schemas.openxmlformats.org/officeDocument/2006/relationships/image"/><Relationship Id="rId1" Target="../slideLayouts/slideLayout2.xml" Type="http://schemas.openxmlformats.org/officeDocument/2006/relationships/slideLayout"/></Relationships>
</file>

<file path=ppt/slides/_rels/slide45.xml.rels><?xml version="1.0" encoding="UTF-8" standalone="yes"?><Relationships xmlns="http://schemas.openxmlformats.org/package/2006/relationships"><Relationship Id="rId2" Target="../media/image41.png" Type="http://schemas.openxmlformats.org/officeDocument/2006/relationships/image"/><Relationship Id="rId1" Target="../slideLayouts/slideLayout2.xml" Type="http://schemas.openxmlformats.org/officeDocument/2006/relationships/slideLayout"/></Relationships>
</file>

<file path=ppt/slides/_rels/slide46.xml.rels><?xml version="1.0" encoding="UTF-8" standalone="yes"?><Relationships xmlns="http://schemas.openxmlformats.org/package/2006/relationships"><Relationship Id="rId3" Target="../media/image42.png" Type="http://schemas.openxmlformats.org/officeDocument/2006/relationships/image"/><Relationship Id="rId2" Target="https://nodejs.org/" TargetMode="External" Type="http://schemas.openxmlformats.org/officeDocument/2006/relationships/hyperlink"/><Relationship Id="rId1" Target="../slideLayouts/slideLayout2.xml" Type="http://schemas.openxmlformats.org/officeDocument/2006/relationships/slideLayout"/></Relationships>
</file>

<file path=ppt/slides/_rels/slide47.xml.rels><?xml version="1.0" encoding="UTF-8" standalone="yes"?><Relationships xmlns="http://schemas.openxmlformats.org/package/2006/relationships"><Relationship Id="rId2" Target="../media/image43.png" Type="http://schemas.openxmlformats.org/officeDocument/2006/relationships/image"/><Relationship Id="rId1" Target="../slideLayouts/slideLayout2.xml" Type="http://schemas.openxmlformats.org/officeDocument/2006/relationships/slideLayout"/></Relationships>
</file>

<file path=ppt/slides/_rels/slide48.xml.rels><?xml version="1.0" encoding="UTF-8" standalone="yes"?><Relationships xmlns="http://schemas.openxmlformats.org/package/2006/relationships"><Relationship Id="rId2" Target="../media/image44.png" Type="http://schemas.openxmlformats.org/officeDocument/2006/relationships/image"/><Relationship Id="rId1" Target="../slideLayouts/slideLayout2.xml" Type="http://schemas.openxmlformats.org/officeDocument/2006/relationships/slideLayout"/></Relationships>
</file>

<file path=ppt/slides/_rels/slide49.xml.rels><?xml version="1.0" encoding="UTF-8" standalone="yes"?><Relationships xmlns="http://schemas.openxmlformats.org/package/2006/relationships"><Relationship Id="rId3" Target="../media/image45.png" Type="http://schemas.openxmlformats.org/officeDocument/2006/relationships/image"/><Relationship Id="rId2" Target="http://localhost:3000/" TargetMode="External" Type="http://schemas.openxmlformats.org/officeDocument/2006/relationships/hyperlink"/><Relationship Id="rId1" Target="../slideLayouts/slideLayout2.xml" Type="http://schemas.openxmlformats.org/officeDocument/2006/relationships/slideLayout"/></Relationships>
</file>

<file path=ppt/slides/_rels/slide5.xml.rels><?xml version="1.0" encoding="UTF-8" standalone="yes"?><Relationships xmlns="http://schemas.openxmlformats.org/package/2006/relationships"><Relationship Id="rId1" Target="../slideLayouts/slideLayout2.xml" Type="http://schemas.openxmlformats.org/officeDocument/2006/relationships/slideLayout"/></Relationships>
</file>

<file path=ppt/slides/_rels/slide50.xml.rels><?xml version="1.0" encoding="UTF-8" standalone="yes"?><Relationships xmlns="http://schemas.openxmlformats.org/package/2006/relationships"><Relationship Id="rId1" Target="../slideLayouts/slideLayout2.xml" Type="http://schemas.openxmlformats.org/officeDocument/2006/relationships/slideLayout"/></Relationships>
</file>

<file path=ppt/slides/_rels/slide51.xml.rels><?xml version="1.0" encoding="UTF-8" standalone="yes"?><Relationships xmlns="http://schemas.openxmlformats.org/package/2006/relationships"><Relationship Id="rId2" Target="../media/image46.png" Type="http://schemas.openxmlformats.org/officeDocument/2006/relationships/image"/><Relationship Id="rId1" Target="../slideLayouts/slideLayout2.xml" Type="http://schemas.openxmlformats.org/officeDocument/2006/relationships/slideLayout"/></Relationships>
</file>

<file path=ppt/slides/_rels/slide6.xml.rels><?xml version="1.0" encoding="UTF-8" standalone="yes"?><Relationships xmlns="http://schemas.openxmlformats.org/package/2006/relationships"><Relationship Id="rId2" Target="../media/image3.png" Type="http://schemas.openxmlformats.org/officeDocument/2006/relationships/image"/><Relationship Id="rId1" Target="../slideLayouts/slideLayout2.xml" Type="http://schemas.openxmlformats.org/officeDocument/2006/relationships/slideLayout"/></Relationships>
</file>

<file path=ppt/slides/_rels/slide7.xml.rels><?xml version="1.0" encoding="UTF-8" standalone="yes"?><Relationships xmlns="http://schemas.openxmlformats.org/package/2006/relationships"><Relationship Id="rId2" Target="../media/image4.png" Type="http://schemas.openxmlformats.org/officeDocument/2006/relationships/image"/><Relationship Id="rId1" Target="../slideLayouts/slideLayout2.xml" Type="http://schemas.openxmlformats.org/officeDocument/2006/relationships/slideLayout"/></Relationships>
</file>

<file path=ppt/slides/_rels/slide8.xml.rels><?xml version="1.0" encoding="UTF-8" standalone="yes"?><Relationships xmlns="http://schemas.openxmlformats.org/package/2006/relationships"><Relationship Id="rId2" Target="../media/image5.png" Type="http://schemas.openxmlformats.org/officeDocument/2006/relationships/image"/><Relationship Id="rId1" Target="../slideLayouts/slideLayout2.xml" Type="http://schemas.openxmlformats.org/officeDocument/2006/relationships/slideLayout"/></Relationships>
</file>

<file path=ppt/slides/_rels/slide9.xml.rels><?xml version="1.0" encoding="UTF-8" standalone="yes"?><Relationships xmlns="http://schemas.openxmlformats.org/package/2006/relationships"><Relationship Id="rId1" Target="../slideLayouts/slideLayout2.xml" Type="http://schemas.openxmlformats.org/officeDocument/2006/relationships/slideLayout"/></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DC45F-86C2-9E94-9EF1-F2BA9BA1D769}"/>
              </a:ext>
            </a:extLst>
          </p:cNvPr>
          <p:cNvSpPr>
            <a:spLocks noGrp="1"/>
          </p:cNvSpPr>
          <p:nvPr>
            <p:ph type="ctrTitle"/>
          </p:nvPr>
        </p:nvSpPr>
        <p:spPr/>
        <p:txBody>
          <a:bodyPr numCol="1"/>
          <a:lstStyle/>
          <a:p>
            <a:r>
              <a:rPr dirty="0" lang="en-US"/>
              <a:t>ES 6 and React.js</a:t>
            </a:r>
            <a:endParaRPr altLang="en-IN" dirty="0" lang="en-IN"/>
          </a:p>
        </p:txBody>
      </p:sp>
      <p:sp>
        <p:nvSpPr>
          <p:cNvPr id="3" name="Subtitle 2">
            <a:extLst>
              <a:ext uri="{FF2B5EF4-FFF2-40B4-BE49-F238E27FC236}">
                <a16:creationId xmlns:a16="http://schemas.microsoft.com/office/drawing/2014/main" id="{F84E83B3-732E-6F6D-93D1-1DAF2A6F6443}"/>
              </a:ext>
            </a:extLst>
          </p:cNvPr>
          <p:cNvSpPr>
            <a:spLocks noGrp="1"/>
          </p:cNvSpPr>
          <p:nvPr>
            <p:ph idx="1" type="subTitle"/>
          </p:nvPr>
        </p:nvSpPr>
        <p:spPr/>
        <p:txBody>
          <a:bodyPr numCol="1"/>
          <a:lstStyle/>
          <a:p>
            <a:endParaRPr altLang="en-IN" lang="en-IN"/>
          </a:p>
        </p:txBody>
      </p:sp>
    </p:spTree>
    <p:extLst>
      <p:ext uri="{BB962C8B-B14F-4D97-AF65-F5344CB8AC3E}">
        <p14:creationId xmlns:p14="http://schemas.microsoft.com/office/powerpoint/2010/main" val="1174881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72F07-33C7-96A0-0DBC-399142F03A3F}"/>
              </a:ext>
            </a:extLst>
          </p:cNvPr>
          <p:cNvSpPr>
            <a:spLocks noGrp="1"/>
          </p:cNvSpPr>
          <p:nvPr>
            <p:ph type="title"/>
          </p:nvPr>
        </p:nvSpPr>
        <p:spPr/>
        <p:txBody>
          <a:bodyPr numCol="1"/>
          <a:lstStyle/>
          <a:p>
            <a:r>
              <a:rPr altLang="en-IN" dirty="0" lang="en-IN"/>
              <a:t>Callback Functions</a:t>
            </a:r>
          </a:p>
        </p:txBody>
      </p:sp>
      <p:sp>
        <p:nvSpPr>
          <p:cNvPr id="3" name="Content Placeholder 2">
            <a:extLst>
              <a:ext uri="{FF2B5EF4-FFF2-40B4-BE49-F238E27FC236}">
                <a16:creationId xmlns:a16="http://schemas.microsoft.com/office/drawing/2014/main" id="{26A88AB3-30F5-25E0-C503-584667716A35}"/>
              </a:ext>
            </a:extLst>
          </p:cNvPr>
          <p:cNvSpPr>
            <a:spLocks noGrp="1"/>
          </p:cNvSpPr>
          <p:nvPr>
            <p:ph idx="1"/>
          </p:nvPr>
        </p:nvSpPr>
        <p:spPr>
          <a:xfrm>
            <a:off x="838200" y="1825625"/>
            <a:ext cx="10515600" cy="4667250"/>
          </a:xfrm>
        </p:spPr>
        <p:txBody>
          <a:bodyPr numCol="1">
            <a:normAutofit/>
          </a:bodyPr>
          <a:lstStyle/>
          <a:p>
            <a:r>
              <a:rPr dirty="0" lang="en-US" sz="2400"/>
              <a:t>A callback function is a function that is passed as an argument to another function and is executed after the completion of that function.</a:t>
            </a:r>
          </a:p>
          <a:p>
            <a:r>
              <a:rPr dirty="0" lang="en-US" sz="2400"/>
              <a:t>Callback functions are commonly used in asynchronous programming to ensure that a certain piece of code doesn’t execute until another piece has finished executing.</a:t>
            </a:r>
          </a:p>
          <a:p>
            <a:r>
              <a:rPr b="1" dirty="0" lang="en-US" sz="2400"/>
              <a:t>Synchronous vs. Asynchronous Callbacks:</a:t>
            </a:r>
          </a:p>
          <a:p>
            <a:pPr lvl="1"/>
            <a:r>
              <a:rPr dirty="0" lang="en-US" sz="2000"/>
              <a:t>Synchronous Callbacks: These are executed immediately within the function in which they are passed.</a:t>
            </a:r>
          </a:p>
          <a:p>
            <a:pPr lvl="1"/>
            <a:r>
              <a:rPr dirty="0" lang="en-US" sz="2000"/>
              <a:t>Asynchronous Callbacks: These are used for tasks like fetching data or reading a file, and they are executed once the task is completed.</a:t>
            </a:r>
            <a:endParaRPr altLang="en-IN" dirty="0" lang="en-IN" sz="2000"/>
          </a:p>
        </p:txBody>
      </p:sp>
    </p:spTree>
    <p:extLst>
      <p:ext uri="{BB962C8B-B14F-4D97-AF65-F5344CB8AC3E}">
        <p14:creationId xmlns:p14="http://schemas.microsoft.com/office/powerpoint/2010/main" val="2718421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46E85-F8D4-7684-769E-573BC5738DC7}"/>
              </a:ext>
            </a:extLst>
          </p:cNvPr>
          <p:cNvSpPr>
            <a:spLocks noGrp="1"/>
          </p:cNvSpPr>
          <p:nvPr>
            <p:ph type="title"/>
          </p:nvPr>
        </p:nvSpPr>
        <p:spPr/>
        <p:txBody>
          <a:bodyPr numCol="1"/>
          <a:lstStyle/>
          <a:p>
            <a:r>
              <a:rPr altLang="en-IN" dirty="0" lang="en-IN"/>
              <a:t>Synchronous Callback:</a:t>
            </a:r>
          </a:p>
        </p:txBody>
      </p:sp>
      <p:pic>
        <p:nvPicPr>
          <p:cNvPr id="5" name="Content Placeholder 4">
            <a:extLst>
              <a:ext uri="{FF2B5EF4-FFF2-40B4-BE49-F238E27FC236}">
                <a16:creationId xmlns:a16="http://schemas.microsoft.com/office/drawing/2014/main" id="{3354A658-527D-20BE-6E9B-80EA09F750B9}"/>
              </a:ext>
            </a:extLst>
          </p:cNvPr>
          <p:cNvPicPr>
            <a:picLocks noChangeAspect="1" noGrp="1"/>
          </p:cNvPicPr>
          <p:nvPr>
            <p:ph idx="1"/>
          </p:nvPr>
        </p:nvPicPr>
        <p:blipFill>
          <a:blip r:embed="rId2"/>
          <a:stretch>
            <a:fillRect/>
          </a:stretch>
        </p:blipFill>
        <p:spPr>
          <a:xfrm>
            <a:off x="2564984" y="1470090"/>
            <a:ext cx="6410574" cy="4712154"/>
          </a:xfrm>
        </p:spPr>
      </p:pic>
    </p:spTree>
    <p:extLst>
      <p:ext uri="{BB962C8B-B14F-4D97-AF65-F5344CB8AC3E}">
        <p14:creationId xmlns:p14="http://schemas.microsoft.com/office/powerpoint/2010/main" val="2030734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B943-B6BF-493D-F1DE-E71FD0837285}"/>
              </a:ext>
            </a:extLst>
          </p:cNvPr>
          <p:cNvSpPr>
            <a:spLocks noGrp="1"/>
          </p:cNvSpPr>
          <p:nvPr>
            <p:ph type="title"/>
          </p:nvPr>
        </p:nvSpPr>
        <p:spPr>
          <a:xfrm>
            <a:off x="678180" y="-217805"/>
            <a:ext cx="10515600" cy="1325563"/>
          </a:xfrm>
        </p:spPr>
        <p:txBody>
          <a:bodyPr numCol="1"/>
          <a:lstStyle/>
          <a:p>
            <a:r>
              <a:rPr altLang="en-IN" dirty="0" lang="en-IN"/>
              <a:t>Asynchronous Callback </a:t>
            </a:r>
          </a:p>
        </p:txBody>
      </p:sp>
      <p:pic>
        <p:nvPicPr>
          <p:cNvPr id="5" name="Content Placeholder 4">
            <a:extLst>
              <a:ext uri="{FF2B5EF4-FFF2-40B4-BE49-F238E27FC236}">
                <a16:creationId xmlns:a16="http://schemas.microsoft.com/office/drawing/2014/main" id="{316F1CCF-F3D0-9647-D236-73FBD24D77EA}"/>
              </a:ext>
            </a:extLst>
          </p:cNvPr>
          <p:cNvPicPr>
            <a:picLocks noChangeAspect="1" noGrp="1"/>
          </p:cNvPicPr>
          <p:nvPr>
            <p:ph idx="1"/>
          </p:nvPr>
        </p:nvPicPr>
        <p:blipFill>
          <a:blip r:embed="rId2"/>
          <a:stretch>
            <a:fillRect/>
          </a:stretch>
        </p:blipFill>
        <p:spPr>
          <a:xfrm>
            <a:off x="1330341" y="1024023"/>
            <a:ext cx="8941620" cy="5293362"/>
          </a:xfrm>
        </p:spPr>
      </p:pic>
    </p:spTree>
    <p:extLst>
      <p:ext uri="{BB962C8B-B14F-4D97-AF65-F5344CB8AC3E}">
        <p14:creationId xmlns:p14="http://schemas.microsoft.com/office/powerpoint/2010/main" val="36977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C6215-80E7-BA7A-2667-39AABE84A67E}"/>
              </a:ext>
            </a:extLst>
          </p:cNvPr>
          <p:cNvSpPr>
            <a:spLocks noGrp="1"/>
          </p:cNvSpPr>
          <p:nvPr>
            <p:ph type="title"/>
          </p:nvPr>
        </p:nvSpPr>
        <p:spPr/>
        <p:txBody>
          <a:bodyPr numCol="1"/>
          <a:lstStyle/>
          <a:p>
            <a:r>
              <a:rPr dirty="0" lang="en-US"/>
              <a:t>Callback Hell (Pyramid of Doom)</a:t>
            </a:r>
            <a:endParaRPr altLang="en-IN" dirty="0" lang="en-IN"/>
          </a:p>
        </p:txBody>
      </p:sp>
      <p:sp>
        <p:nvSpPr>
          <p:cNvPr id="3" name="Content Placeholder 2">
            <a:extLst>
              <a:ext uri="{FF2B5EF4-FFF2-40B4-BE49-F238E27FC236}">
                <a16:creationId xmlns:a16="http://schemas.microsoft.com/office/drawing/2014/main" id="{E8801F97-504D-DDFF-729B-BBB048F84B3A}"/>
              </a:ext>
            </a:extLst>
          </p:cNvPr>
          <p:cNvSpPr>
            <a:spLocks noGrp="1"/>
          </p:cNvSpPr>
          <p:nvPr>
            <p:ph idx="1"/>
          </p:nvPr>
        </p:nvSpPr>
        <p:spPr/>
        <p:txBody>
          <a:bodyPr numCol="1">
            <a:normAutofit/>
          </a:bodyPr>
          <a:lstStyle/>
          <a:p>
            <a:r>
              <a:rPr dirty="0" lang="en-US" sz="2400"/>
              <a:t>When dealing with multiple asynchronous operations using callbacks, you can run into a situation called </a:t>
            </a:r>
            <a:r>
              <a:rPr b="1" dirty="0" lang="en-US" sz="2400"/>
              <a:t>callback hell</a:t>
            </a:r>
            <a:r>
              <a:rPr dirty="0" lang="en-US" sz="2400"/>
              <a:t>. This occurs when callbacks are nested within callbacks, leading to deeply indented and hard-to-read code.</a:t>
            </a:r>
          </a:p>
          <a:p>
            <a:endParaRPr altLang="en-IN" dirty="0" lang="en-IN" sz="2400"/>
          </a:p>
        </p:txBody>
      </p:sp>
      <p:pic>
        <p:nvPicPr>
          <p:cNvPr id="5" name="Picture 4">
            <a:extLst>
              <a:ext uri="{FF2B5EF4-FFF2-40B4-BE49-F238E27FC236}">
                <a16:creationId xmlns:a16="http://schemas.microsoft.com/office/drawing/2014/main" id="{B43F330F-D258-1A89-5669-EFAB69BABA4D}"/>
              </a:ext>
            </a:extLst>
          </p:cNvPr>
          <p:cNvPicPr>
            <a:picLocks noChangeAspect="1"/>
          </p:cNvPicPr>
          <p:nvPr/>
        </p:nvPicPr>
        <p:blipFill>
          <a:blip r:embed="rId2"/>
          <a:stretch>
            <a:fillRect/>
          </a:stretch>
        </p:blipFill>
        <p:spPr>
          <a:xfrm>
            <a:off x="2513206" y="3112508"/>
            <a:ext cx="7430893" cy="3380367"/>
          </a:xfrm>
          <a:prstGeom prst="rect">
            <a:avLst/>
          </a:prstGeom>
        </p:spPr>
      </p:pic>
    </p:spTree>
    <p:extLst>
      <p:ext uri="{BB962C8B-B14F-4D97-AF65-F5344CB8AC3E}">
        <p14:creationId xmlns:p14="http://schemas.microsoft.com/office/powerpoint/2010/main" val="269221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49C7A-3584-5FAD-9D69-09AEEC741397}"/>
              </a:ext>
            </a:extLst>
          </p:cNvPr>
          <p:cNvSpPr>
            <a:spLocks noGrp="1"/>
          </p:cNvSpPr>
          <p:nvPr>
            <p:ph type="title"/>
          </p:nvPr>
        </p:nvSpPr>
        <p:spPr/>
        <p:txBody>
          <a:bodyPr numCol="1"/>
          <a:lstStyle/>
          <a:p>
            <a:r>
              <a:rPr dirty="0" lang="en-US"/>
              <a:t>Promises</a:t>
            </a:r>
            <a:endParaRPr altLang="en-IN" dirty="0" lang="en-IN"/>
          </a:p>
        </p:txBody>
      </p:sp>
      <p:sp>
        <p:nvSpPr>
          <p:cNvPr id="3" name="Content Placeholder 2">
            <a:extLst>
              <a:ext uri="{FF2B5EF4-FFF2-40B4-BE49-F238E27FC236}">
                <a16:creationId xmlns:a16="http://schemas.microsoft.com/office/drawing/2014/main" id="{0D400300-7834-3A7D-F043-FFBD4E448432}"/>
              </a:ext>
            </a:extLst>
          </p:cNvPr>
          <p:cNvSpPr>
            <a:spLocks noGrp="1"/>
          </p:cNvSpPr>
          <p:nvPr>
            <p:ph idx="1"/>
          </p:nvPr>
        </p:nvSpPr>
        <p:spPr>
          <a:xfrm>
            <a:off x="838199" y="1825624"/>
            <a:ext cx="10515600" cy="4351338"/>
          </a:xfrm>
        </p:spPr>
        <p:txBody>
          <a:bodyPr numCol="1"/>
          <a:lstStyle/>
          <a:p>
            <a:r>
              <a:rPr dirty="0" lang="en-US"/>
              <a:t>A </a:t>
            </a:r>
            <a:r>
              <a:rPr b="1" dirty="0" lang="en-US"/>
              <a:t>Promise</a:t>
            </a:r>
            <a:r>
              <a:rPr dirty="0" lang="en-US"/>
              <a:t> in JavaScript is an object representing the eventual completion or failure of an asynchronous operation.</a:t>
            </a:r>
          </a:p>
          <a:p>
            <a:r>
              <a:rPr dirty="0" lang="en-US"/>
              <a:t>Promises allow you to write asynchronous code in a more readable and structured way, avoiding </a:t>
            </a:r>
            <a:r>
              <a:rPr b="1" dirty="0" lang="en-US"/>
              <a:t>callback hell</a:t>
            </a:r>
            <a:r>
              <a:rPr dirty="0" lang="en-US"/>
              <a:t>.</a:t>
            </a:r>
            <a:endParaRPr altLang="en-IN" dirty="0" lang="en-IN"/>
          </a:p>
        </p:txBody>
      </p:sp>
    </p:spTree>
    <p:extLst>
      <p:ext uri="{BB962C8B-B14F-4D97-AF65-F5344CB8AC3E}">
        <p14:creationId xmlns:p14="http://schemas.microsoft.com/office/powerpoint/2010/main" val="8659576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038FB-3A1E-B7D3-15F7-E16A5B5BE38E}"/>
              </a:ext>
            </a:extLst>
          </p:cNvPr>
          <p:cNvSpPr>
            <a:spLocks noGrp="1"/>
          </p:cNvSpPr>
          <p:nvPr>
            <p:ph type="title"/>
          </p:nvPr>
        </p:nvSpPr>
        <p:spPr/>
        <p:txBody>
          <a:bodyPr numCol="1"/>
          <a:lstStyle/>
          <a:p>
            <a:r>
              <a:rPr altLang="en-IN" dirty="0" lang="en-IN"/>
              <a:t>States of a Promise:</a:t>
            </a:r>
          </a:p>
        </p:txBody>
      </p:sp>
      <p:sp>
        <p:nvSpPr>
          <p:cNvPr id="3" name="Content Placeholder 2">
            <a:extLst>
              <a:ext uri="{FF2B5EF4-FFF2-40B4-BE49-F238E27FC236}">
                <a16:creationId xmlns:a16="http://schemas.microsoft.com/office/drawing/2014/main" id="{AE469DC8-1268-9F56-5BDB-F800C8C736D1}"/>
              </a:ext>
            </a:extLst>
          </p:cNvPr>
          <p:cNvSpPr>
            <a:spLocks noGrp="1"/>
          </p:cNvSpPr>
          <p:nvPr>
            <p:ph idx="1"/>
          </p:nvPr>
        </p:nvSpPr>
        <p:spPr/>
        <p:txBody>
          <a:bodyPr numCol="1"/>
          <a:lstStyle/>
          <a:p>
            <a:pPr>
              <a:buFont typeface="+mj-lt"/>
              <a:buAutoNum type="arabicPeriod"/>
            </a:pPr>
            <a:r>
              <a:rPr dirty="0" lang="en-US" sz="2400"/>
              <a:t>Pending: The initial state of the promise, before the result is known.</a:t>
            </a:r>
          </a:p>
          <a:p>
            <a:pPr>
              <a:buFont typeface="+mj-lt"/>
              <a:buAutoNum type="arabicPeriod"/>
            </a:pPr>
            <a:r>
              <a:rPr dirty="0" lang="en-US" sz="2400"/>
              <a:t>Fulfilled: The operation completed successfully, and the promise has a result.</a:t>
            </a:r>
          </a:p>
          <a:p>
            <a:pPr>
              <a:buFont typeface="+mj-lt"/>
              <a:buAutoNum type="arabicPeriod"/>
            </a:pPr>
            <a:r>
              <a:rPr dirty="0" lang="en-US" sz="2400"/>
              <a:t>Rejected: The operation failed, and the promise has a reason for the failure.</a:t>
            </a:r>
          </a:p>
          <a:p>
            <a:endParaRPr altLang="en-IN" dirty="0" lang="en-IN"/>
          </a:p>
        </p:txBody>
      </p:sp>
      <p:pic>
        <p:nvPicPr>
          <p:cNvPr descr="Flowchart showing how the Promise state transitions between pending, fulfilled, and rejected via then/catch handlers. A pending promise can become either fulfilled or rejected. If fulfilled, the &quot;on fulfillment&quot; handler, or first parameter of the then() method, is executed and carries out further asynchronous actions. If rejected, the error handler, either passed as the second parameter of the then() method or as the sole parameter of the catch() method, gets executed." id="1026" name="Picture 2">
            <a:extLst>
              <a:ext uri="{FF2B5EF4-FFF2-40B4-BE49-F238E27FC236}">
                <a16:creationId xmlns:a16="http://schemas.microsoft.com/office/drawing/2014/main" id="{CCF49CD8-7DD9-EB35-AB73-4754981E7271}"/>
              </a:ext>
            </a:extLst>
          </p:cNvPr>
          <p:cNvPicPr>
            <a:picLocks noChangeArrowheads="1" noChangeAspect="1"/>
          </p:cNvPicPr>
          <p:nvPr/>
        </p:nvPicPr>
        <p:blipFill>
          <a:blip r:embed="rId2">
            <a:extLst>
              <a:ext uri="{28A0092B-C50C-407E-A947-70E740481C1C}">
                <a14:useLocalDpi xmlns:a14="http://schemas.microsoft.com/office/drawing/2010/main" val="0"/>
              </a:ext>
            </a:extLst>
          </a:blip>
          <a:srcRect/>
          <a:stretch>
            <a:fillRect/>
          </a:stretch>
        </p:blipFill>
        <p:spPr>
          <a:xfrm>
            <a:off x="2201227" y="3569017"/>
            <a:ext cx="7629525"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61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2D6BA-9A2E-F496-2B29-19F98ADC1AE9}"/>
              </a:ext>
            </a:extLst>
          </p:cNvPr>
          <p:cNvSpPr>
            <a:spLocks noGrp="1"/>
          </p:cNvSpPr>
          <p:nvPr>
            <p:ph type="title"/>
          </p:nvPr>
        </p:nvSpPr>
        <p:spPr/>
        <p:txBody>
          <a:bodyPr numCol="1"/>
          <a:lstStyle/>
          <a:p>
            <a:r>
              <a:rPr altLang="en-IN" dirty="0" lang="en-IN"/>
              <a:t>Creating a Promise</a:t>
            </a:r>
          </a:p>
        </p:txBody>
      </p:sp>
      <p:sp>
        <p:nvSpPr>
          <p:cNvPr id="3" name="Content Placeholder 2">
            <a:extLst>
              <a:ext uri="{FF2B5EF4-FFF2-40B4-BE49-F238E27FC236}">
                <a16:creationId xmlns:a16="http://schemas.microsoft.com/office/drawing/2014/main" id="{5F0E9C86-1D66-6BD3-E3B5-DC1FBB026A58}"/>
              </a:ext>
            </a:extLst>
          </p:cNvPr>
          <p:cNvSpPr>
            <a:spLocks noGrp="1"/>
          </p:cNvSpPr>
          <p:nvPr>
            <p:ph idx="1"/>
          </p:nvPr>
        </p:nvSpPr>
        <p:spPr/>
        <p:txBody>
          <a:bodyPr numCol="1"/>
          <a:lstStyle/>
          <a:p>
            <a:r>
              <a:rPr dirty="0" lang="en-US"/>
              <a:t>A promise is created using the Promise constructor, which takes a function with two parameters: resolve (for success) and reject (for failure).</a:t>
            </a:r>
          </a:p>
          <a:p>
            <a:endParaRPr altLang="en-IN" dirty="0" lang="en-IN"/>
          </a:p>
        </p:txBody>
      </p:sp>
      <p:pic>
        <p:nvPicPr>
          <p:cNvPr id="5" name="Picture 4">
            <a:extLst>
              <a:ext uri="{FF2B5EF4-FFF2-40B4-BE49-F238E27FC236}">
                <a16:creationId xmlns:a16="http://schemas.microsoft.com/office/drawing/2014/main" id="{58268213-B4F1-72B9-7F1B-B94B277EBF6E}"/>
              </a:ext>
            </a:extLst>
          </p:cNvPr>
          <p:cNvPicPr>
            <a:picLocks noChangeAspect="1"/>
          </p:cNvPicPr>
          <p:nvPr/>
        </p:nvPicPr>
        <p:blipFill>
          <a:blip r:embed="rId2"/>
          <a:stretch>
            <a:fillRect/>
          </a:stretch>
        </p:blipFill>
        <p:spPr>
          <a:xfrm>
            <a:off x="2697357" y="3011463"/>
            <a:ext cx="7383903" cy="3613190"/>
          </a:xfrm>
          <a:prstGeom prst="rect">
            <a:avLst/>
          </a:prstGeom>
        </p:spPr>
      </p:pic>
    </p:spTree>
    <p:extLst>
      <p:ext uri="{BB962C8B-B14F-4D97-AF65-F5344CB8AC3E}">
        <p14:creationId xmlns:p14="http://schemas.microsoft.com/office/powerpoint/2010/main" val="2609054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2CEF1-9193-2E56-F73D-A9832A746AD4}"/>
              </a:ext>
            </a:extLst>
          </p:cNvPr>
          <p:cNvSpPr>
            <a:spLocks noGrp="1"/>
          </p:cNvSpPr>
          <p:nvPr>
            <p:ph type="title"/>
          </p:nvPr>
        </p:nvSpPr>
        <p:spPr>
          <a:xfrm>
            <a:off x="232410" y="-149225"/>
            <a:ext cx="10515600" cy="1325563"/>
          </a:xfrm>
        </p:spPr>
        <p:txBody>
          <a:bodyPr numCol="1"/>
          <a:lstStyle/>
          <a:p>
            <a:r>
              <a:rPr altLang="en-IN" dirty="0" lang="en-IN"/>
              <a:t>Handling Promises</a:t>
            </a:r>
          </a:p>
        </p:txBody>
      </p:sp>
      <p:sp>
        <p:nvSpPr>
          <p:cNvPr id="3" name="Content Placeholder 2">
            <a:extLst>
              <a:ext uri="{FF2B5EF4-FFF2-40B4-BE49-F238E27FC236}">
                <a16:creationId xmlns:a16="http://schemas.microsoft.com/office/drawing/2014/main" id="{9CF9B234-079C-931B-7593-17BE6FB94C7B}"/>
              </a:ext>
            </a:extLst>
          </p:cNvPr>
          <p:cNvSpPr>
            <a:spLocks noGrp="1"/>
          </p:cNvSpPr>
          <p:nvPr>
            <p:ph idx="1"/>
          </p:nvPr>
        </p:nvSpPr>
        <p:spPr>
          <a:xfrm>
            <a:off x="342900" y="1005840"/>
            <a:ext cx="11010900" cy="5600700"/>
          </a:xfrm>
        </p:spPr>
        <p:txBody>
          <a:bodyPr numCol="1">
            <a:normAutofit/>
          </a:bodyPr>
          <a:lstStyle/>
          <a:p>
            <a:r>
              <a:rPr dirty="0" lang="en-US" sz="2400"/>
              <a:t>.then():</a:t>
            </a:r>
          </a:p>
          <a:p>
            <a:pPr lvl="1"/>
            <a:r>
              <a:rPr dirty="0" lang="en-US" sz="2000"/>
              <a:t>Used to handle the result of a successful promise (fulfilled state).Takes one argument( a function to run when the promise resolves).</a:t>
            </a:r>
          </a:p>
          <a:p>
            <a:pPr lvl="1"/>
            <a:endParaRPr dirty="0" lang="en-US" sz="2000"/>
          </a:p>
          <a:p>
            <a:pPr lvl="1"/>
            <a:endParaRPr dirty="0" lang="en-US" sz="2000"/>
          </a:p>
          <a:p>
            <a:r>
              <a:rPr dirty="0" lang="en-US" sz="2400"/>
              <a:t>.catch()</a:t>
            </a:r>
          </a:p>
          <a:p>
            <a:pPr lvl="1"/>
            <a:r>
              <a:rPr dirty="0" lang="en-US" sz="2000"/>
              <a:t>Used to handle errors (rejected state).Takes one argument  (a function to run when the promise is rejected)</a:t>
            </a:r>
          </a:p>
          <a:p>
            <a:pPr lvl="1"/>
            <a:endParaRPr dirty="0" lang="en-US" sz="2000"/>
          </a:p>
          <a:p>
            <a:pPr lvl="1"/>
            <a:endParaRPr dirty="0" lang="en-US" sz="2000"/>
          </a:p>
          <a:p>
            <a:r>
              <a:rPr dirty="0" lang="en-US" sz="2400"/>
              <a:t>.finally()</a:t>
            </a:r>
          </a:p>
          <a:p>
            <a:pPr lvl="1"/>
            <a:r>
              <a:rPr dirty="0" lang="en-US" sz="2000"/>
              <a:t>This is an optional method that runs regardless of whether the promise is resolved or rejected.</a:t>
            </a:r>
          </a:p>
          <a:p>
            <a:endParaRPr altLang="en-IN" dirty="0" lang="en-IN" sz="2400"/>
          </a:p>
        </p:txBody>
      </p:sp>
      <p:pic>
        <p:nvPicPr>
          <p:cNvPr id="7" name="Picture 6">
            <a:extLst>
              <a:ext uri="{FF2B5EF4-FFF2-40B4-BE49-F238E27FC236}">
                <a16:creationId xmlns:a16="http://schemas.microsoft.com/office/drawing/2014/main" id="{3842CBE9-4281-D797-AE7F-AE76862FCC2E}"/>
              </a:ext>
            </a:extLst>
          </p:cNvPr>
          <p:cNvPicPr>
            <a:picLocks noChangeAspect="1"/>
          </p:cNvPicPr>
          <p:nvPr/>
        </p:nvPicPr>
        <p:blipFill>
          <a:blip r:embed="rId2"/>
          <a:stretch>
            <a:fillRect/>
          </a:stretch>
        </p:blipFill>
        <p:spPr>
          <a:xfrm>
            <a:off x="3067574" y="2042462"/>
            <a:ext cx="7448025" cy="1007089"/>
          </a:xfrm>
          <a:prstGeom prst="rect">
            <a:avLst/>
          </a:prstGeom>
        </p:spPr>
      </p:pic>
      <p:pic>
        <p:nvPicPr>
          <p:cNvPr id="9" name="Picture 8">
            <a:extLst>
              <a:ext uri="{FF2B5EF4-FFF2-40B4-BE49-F238E27FC236}">
                <a16:creationId xmlns:a16="http://schemas.microsoft.com/office/drawing/2014/main" id="{E51C3078-1BA7-9A24-AFE3-AF8E1213B803}"/>
              </a:ext>
            </a:extLst>
          </p:cNvPr>
          <p:cNvPicPr>
            <a:picLocks noChangeAspect="1"/>
          </p:cNvPicPr>
          <p:nvPr/>
        </p:nvPicPr>
        <p:blipFill>
          <a:blip r:embed="rId3"/>
          <a:stretch>
            <a:fillRect/>
          </a:stretch>
        </p:blipFill>
        <p:spPr>
          <a:xfrm>
            <a:off x="2373039" y="3541835"/>
            <a:ext cx="6965271" cy="1044790"/>
          </a:xfrm>
          <a:prstGeom prst="rect">
            <a:avLst/>
          </a:prstGeom>
        </p:spPr>
      </p:pic>
      <p:pic>
        <p:nvPicPr>
          <p:cNvPr id="11" name="Picture 10">
            <a:extLst>
              <a:ext uri="{FF2B5EF4-FFF2-40B4-BE49-F238E27FC236}">
                <a16:creationId xmlns:a16="http://schemas.microsoft.com/office/drawing/2014/main" id="{CB5EE92E-BF26-0E8C-1D7D-441D8450EFD4}"/>
              </a:ext>
            </a:extLst>
          </p:cNvPr>
          <p:cNvPicPr>
            <a:picLocks noChangeAspect="1"/>
          </p:cNvPicPr>
          <p:nvPr/>
        </p:nvPicPr>
        <p:blipFill>
          <a:blip r:embed="rId4"/>
          <a:stretch>
            <a:fillRect/>
          </a:stretch>
        </p:blipFill>
        <p:spPr>
          <a:xfrm>
            <a:off x="1682660" y="5332008"/>
            <a:ext cx="7575640" cy="1183695"/>
          </a:xfrm>
          <a:prstGeom prst="rect">
            <a:avLst/>
          </a:prstGeom>
        </p:spPr>
      </p:pic>
    </p:spTree>
    <p:extLst>
      <p:ext uri="{BB962C8B-B14F-4D97-AF65-F5344CB8AC3E}">
        <p14:creationId xmlns:p14="http://schemas.microsoft.com/office/powerpoint/2010/main" val="1001176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B25B-A444-9E68-66BD-CDBF4BD0CAD7}"/>
              </a:ext>
            </a:extLst>
          </p:cNvPr>
          <p:cNvSpPr>
            <a:spLocks noGrp="1"/>
          </p:cNvSpPr>
          <p:nvPr>
            <p:ph type="title"/>
          </p:nvPr>
        </p:nvSpPr>
        <p:spPr/>
        <p:txBody>
          <a:bodyPr numCol="1"/>
          <a:lstStyle/>
          <a:p>
            <a:endParaRPr altLang="en-IN" lang="en-IN"/>
          </a:p>
        </p:txBody>
      </p:sp>
      <p:sp>
        <p:nvSpPr>
          <p:cNvPr id="3" name="Content Placeholder 2">
            <a:extLst>
              <a:ext uri="{FF2B5EF4-FFF2-40B4-BE49-F238E27FC236}">
                <a16:creationId xmlns:a16="http://schemas.microsoft.com/office/drawing/2014/main" id="{47C7DB21-6812-8590-5A40-3AEABC1D204A}"/>
              </a:ext>
            </a:extLst>
          </p:cNvPr>
          <p:cNvSpPr>
            <a:spLocks noGrp="1"/>
          </p:cNvSpPr>
          <p:nvPr>
            <p:ph idx="1"/>
          </p:nvPr>
        </p:nvSpPr>
        <p:spPr/>
        <p:txBody>
          <a:bodyPr numCol="1"/>
          <a:lstStyle/>
          <a:p>
            <a:endParaRPr altLang="en-IN" lang="en-IN"/>
          </a:p>
        </p:txBody>
      </p:sp>
      <p:pic>
        <p:nvPicPr>
          <p:cNvPr id="5" name="Picture 4">
            <a:extLst>
              <a:ext uri="{FF2B5EF4-FFF2-40B4-BE49-F238E27FC236}">
                <a16:creationId xmlns:a16="http://schemas.microsoft.com/office/drawing/2014/main" id="{BF8761FA-F93C-768F-A697-5A676F66FD73}"/>
              </a:ext>
            </a:extLst>
          </p:cNvPr>
          <p:cNvPicPr>
            <a:picLocks noChangeAspect="1"/>
          </p:cNvPicPr>
          <p:nvPr/>
        </p:nvPicPr>
        <p:blipFill>
          <a:blip r:embed="rId2"/>
          <a:stretch>
            <a:fillRect/>
          </a:stretch>
        </p:blipFill>
        <p:spPr>
          <a:xfrm>
            <a:off x="1181582" y="150441"/>
            <a:ext cx="10172218" cy="6557118"/>
          </a:xfrm>
          <a:prstGeom prst="rect">
            <a:avLst/>
          </a:prstGeom>
        </p:spPr>
      </p:pic>
    </p:spTree>
    <p:extLst>
      <p:ext uri="{BB962C8B-B14F-4D97-AF65-F5344CB8AC3E}">
        <p14:creationId xmlns:p14="http://schemas.microsoft.com/office/powerpoint/2010/main" val="34787558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15A23-72FA-3F3A-E934-134A5AF24CB8}"/>
              </a:ext>
            </a:extLst>
          </p:cNvPr>
          <p:cNvSpPr>
            <a:spLocks noGrp="1"/>
          </p:cNvSpPr>
          <p:nvPr>
            <p:ph type="title"/>
          </p:nvPr>
        </p:nvSpPr>
        <p:spPr/>
        <p:txBody>
          <a:bodyPr numCol="1"/>
          <a:lstStyle/>
          <a:p>
            <a:r>
              <a:rPr dirty="0" lang="en-US"/>
              <a:t>=&gt; In Promises</a:t>
            </a:r>
            <a:endParaRPr altLang="en-IN" dirty="0" lang="en-IN"/>
          </a:p>
        </p:txBody>
      </p:sp>
      <p:pic>
        <p:nvPicPr>
          <p:cNvPr id="5" name="Content Placeholder 4">
            <a:extLst>
              <a:ext uri="{FF2B5EF4-FFF2-40B4-BE49-F238E27FC236}">
                <a16:creationId xmlns:a16="http://schemas.microsoft.com/office/drawing/2014/main" id="{2E4B1C25-4C0D-73DA-04C4-B6332990360A}"/>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34783" l="2225" r="25817" t="23714"/>
          <a:stretch/>
        </p:blipFill>
        <p:spPr>
          <a:xfrm>
            <a:off x="1040129" y="1690688"/>
            <a:ext cx="9691301" cy="3144202"/>
          </a:xfrm>
        </p:spPr>
      </p:pic>
    </p:spTree>
    <p:extLst>
      <p:ext uri="{BB962C8B-B14F-4D97-AF65-F5344CB8AC3E}">
        <p14:creationId xmlns:p14="http://schemas.microsoft.com/office/powerpoint/2010/main" val="2036546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6BC90-FA93-273B-925C-72EC485E2AD0}"/>
              </a:ext>
            </a:extLst>
          </p:cNvPr>
          <p:cNvSpPr>
            <a:spLocks noGrp="1"/>
          </p:cNvSpPr>
          <p:nvPr>
            <p:ph type="title"/>
          </p:nvPr>
        </p:nvSpPr>
        <p:spPr/>
        <p:txBody>
          <a:bodyPr numCol="1"/>
          <a:lstStyle/>
          <a:p>
            <a:r>
              <a:rPr dirty="0" lang="en-US"/>
              <a:t>Refreshing ES6 Specifications and Features </a:t>
            </a:r>
            <a:endParaRPr altLang="en-IN" dirty="0" lang="en-IN"/>
          </a:p>
        </p:txBody>
      </p:sp>
      <p:sp>
        <p:nvSpPr>
          <p:cNvPr id="3" name="Content Placeholder 2">
            <a:extLst>
              <a:ext uri="{FF2B5EF4-FFF2-40B4-BE49-F238E27FC236}">
                <a16:creationId xmlns:a16="http://schemas.microsoft.com/office/drawing/2014/main" id="{B1EB1A8A-D5E9-2BBE-FE37-8A0C89FB25DE}"/>
              </a:ext>
            </a:extLst>
          </p:cNvPr>
          <p:cNvSpPr>
            <a:spLocks noGrp="1"/>
          </p:cNvSpPr>
          <p:nvPr>
            <p:ph idx="1"/>
          </p:nvPr>
        </p:nvSpPr>
        <p:spPr/>
        <p:txBody>
          <a:bodyPr numCol="1">
            <a:normAutofit/>
          </a:bodyPr>
          <a:lstStyle/>
          <a:p>
            <a:r>
              <a:rPr dirty="0" lang="en-US" sz="2400"/>
              <a:t>ECMAScript stands for European Computer Manufacturers Association Script</a:t>
            </a:r>
          </a:p>
          <a:p>
            <a:r>
              <a:rPr dirty="0" lang="en-US" sz="2400"/>
              <a:t>It lays out the specification and basic rule of language on which JavaScript is based on.</a:t>
            </a:r>
          </a:p>
          <a:p>
            <a:pPr lvl="1"/>
            <a:r>
              <a:rPr dirty="0" lang="en-US" sz="2000"/>
              <a:t>ES6/ECMAScript 2015 is the most commonly used specification to write JS/JSX code with a new set of keywords and operators.</a:t>
            </a:r>
          </a:p>
          <a:p>
            <a:pPr lvl="1"/>
            <a:r>
              <a:rPr dirty="0" lang="en-US" sz="2000"/>
              <a:t>Also known as JavaScript 6 as it is majorly derived from Netscape's JavaScript</a:t>
            </a:r>
          </a:p>
          <a:p>
            <a:pPr lvl="1"/>
            <a:r>
              <a:rPr dirty="0" lang="en-US" sz="2000"/>
              <a:t>ECMAScript has laid out a core object-oriented language to which Objects of any particular domain, or documents could be added</a:t>
            </a:r>
            <a:endParaRPr altLang="en-IN" dirty="0" lang="en-IN" sz="2000"/>
          </a:p>
        </p:txBody>
      </p:sp>
    </p:spTree>
    <p:extLst>
      <p:ext uri="{BB962C8B-B14F-4D97-AF65-F5344CB8AC3E}">
        <p14:creationId xmlns:p14="http://schemas.microsoft.com/office/powerpoint/2010/main" val="2833846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A3E7-014A-43EB-FDA4-9AAA37D8E271}"/>
              </a:ext>
            </a:extLst>
          </p:cNvPr>
          <p:cNvSpPr>
            <a:spLocks noGrp="1"/>
          </p:cNvSpPr>
          <p:nvPr>
            <p:ph type="title"/>
          </p:nvPr>
        </p:nvSpPr>
        <p:spPr/>
        <p:txBody>
          <a:bodyPr numCol="1"/>
          <a:lstStyle/>
          <a:p>
            <a:r>
              <a:rPr dirty="0" lang="en-US"/>
              <a:t>ES6: New Built-in Methods</a:t>
            </a:r>
            <a:endParaRPr altLang="en-IN" dirty="0" lang="en-IN"/>
          </a:p>
        </p:txBody>
      </p:sp>
      <p:pic>
        <p:nvPicPr>
          <p:cNvPr id="5" name="Content Placeholder 4">
            <a:extLst>
              <a:ext uri="{FF2B5EF4-FFF2-40B4-BE49-F238E27FC236}">
                <a16:creationId xmlns:a16="http://schemas.microsoft.com/office/drawing/2014/main" id="{C420DC5D-29AB-074D-4CD4-126ACC468B30}"/>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17183" l="2373" r="25079" t="23714"/>
          <a:stretch/>
        </p:blipFill>
        <p:spPr>
          <a:xfrm>
            <a:off x="838200" y="1564958"/>
            <a:ext cx="10271760" cy="4707020"/>
          </a:xfrm>
        </p:spPr>
      </p:pic>
    </p:spTree>
    <p:extLst>
      <p:ext uri="{BB962C8B-B14F-4D97-AF65-F5344CB8AC3E}">
        <p14:creationId xmlns:p14="http://schemas.microsoft.com/office/powerpoint/2010/main" val="5688734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D7A6-E6B2-812E-B7E0-399B4A055901}"/>
              </a:ext>
            </a:extLst>
          </p:cNvPr>
          <p:cNvSpPr>
            <a:spLocks noGrp="1"/>
          </p:cNvSpPr>
          <p:nvPr>
            <p:ph type="title"/>
          </p:nvPr>
        </p:nvSpPr>
        <p:spPr/>
        <p:txBody>
          <a:bodyPr numCol="1"/>
          <a:lstStyle/>
          <a:p>
            <a:r>
              <a:rPr dirty="0" lang="en-US"/>
              <a:t>ES6: Number Type Checking</a:t>
            </a:r>
            <a:endParaRPr altLang="en-IN" dirty="0" lang="en-IN"/>
          </a:p>
        </p:txBody>
      </p:sp>
      <p:pic>
        <p:nvPicPr>
          <p:cNvPr id="5" name="Content Placeholder 4">
            <a:extLst>
              <a:ext uri="{FF2B5EF4-FFF2-40B4-BE49-F238E27FC236}">
                <a16:creationId xmlns:a16="http://schemas.microsoft.com/office/drawing/2014/main" id="{6E8976AD-DEA5-CB38-79F9-B9994576BB05}"/>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15870" l="2816" r="25374" t="23451"/>
          <a:stretch/>
        </p:blipFill>
        <p:spPr>
          <a:xfrm>
            <a:off x="971550" y="1690688"/>
            <a:ext cx="10515600" cy="4998157"/>
          </a:xfrm>
        </p:spPr>
      </p:pic>
    </p:spTree>
    <p:extLst>
      <p:ext uri="{BB962C8B-B14F-4D97-AF65-F5344CB8AC3E}">
        <p14:creationId xmlns:p14="http://schemas.microsoft.com/office/powerpoint/2010/main" val="2019253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CE83-721A-602E-C3AB-F8A6C0A5D1AD}"/>
              </a:ext>
            </a:extLst>
          </p:cNvPr>
          <p:cNvSpPr>
            <a:spLocks noGrp="1"/>
          </p:cNvSpPr>
          <p:nvPr>
            <p:ph type="title"/>
          </p:nvPr>
        </p:nvSpPr>
        <p:spPr/>
        <p:txBody>
          <a:bodyPr numCol="1"/>
          <a:lstStyle/>
          <a:p>
            <a:r>
              <a:rPr dirty="0" lang="en-US"/>
              <a:t>this keyword</a:t>
            </a:r>
            <a:endParaRPr altLang="en-IN" dirty="0" lang="en-IN"/>
          </a:p>
        </p:txBody>
      </p:sp>
      <p:sp>
        <p:nvSpPr>
          <p:cNvPr id="3" name="Content Placeholder 2">
            <a:extLst>
              <a:ext uri="{FF2B5EF4-FFF2-40B4-BE49-F238E27FC236}">
                <a16:creationId xmlns:a16="http://schemas.microsoft.com/office/drawing/2014/main" id="{B5FA40D0-C187-CA92-ADFA-02F8AC6BA0CD}"/>
              </a:ext>
            </a:extLst>
          </p:cNvPr>
          <p:cNvSpPr>
            <a:spLocks noGrp="1"/>
          </p:cNvSpPr>
          <p:nvPr>
            <p:ph idx="1"/>
          </p:nvPr>
        </p:nvSpPr>
        <p:spPr/>
        <p:txBody>
          <a:bodyPr numCol="1">
            <a:normAutofit/>
          </a:bodyPr>
          <a:lstStyle/>
          <a:p>
            <a:r>
              <a:rPr dirty="0" lang="en-US" sz="2000"/>
              <a:t>The </a:t>
            </a:r>
            <a:r>
              <a:rPr b="1" dirty="0" i="1" lang="en-US" sz="2000"/>
              <a:t>this</a:t>
            </a:r>
            <a:r>
              <a:rPr dirty="0" lang="en-US" sz="2000"/>
              <a:t> keyword refers to the current context of execution. It allows access to properties and methods within an object or function depending on where it is used.</a:t>
            </a:r>
          </a:p>
          <a:p>
            <a:r>
              <a:rPr dirty="0" lang="en-US" sz="2000"/>
              <a:t>The value of this depends on how a function is called, not where it is defined.</a:t>
            </a:r>
          </a:p>
          <a:p>
            <a:r>
              <a:rPr dirty="0" lang="en-US" sz="2000"/>
              <a:t>In the global execution context (outside of any function), this refers to the global object, which is window in a browser. EG: </a:t>
            </a:r>
            <a:r>
              <a:rPr b="1" dirty="0" lang="en-US" sz="2000">
                <a:solidFill>
                  <a:srgbClr val="FF0000"/>
                </a:solidFill>
              </a:rPr>
              <a:t>console.log(this); // Refers to the global window object in the browser.</a:t>
            </a:r>
          </a:p>
          <a:p>
            <a:r>
              <a:rPr dirty="0" lang="en-US" sz="2000"/>
              <a:t>When this is used inside a method of an object, it refers to the object itself.</a:t>
            </a:r>
          </a:p>
          <a:p>
            <a:endParaRPr altLang="en-IN" dirty="0" lang="en-IN" sz="2000"/>
          </a:p>
        </p:txBody>
      </p:sp>
      <p:pic>
        <p:nvPicPr>
          <p:cNvPr id="8" name="Picture 7">
            <a:extLst>
              <a:ext uri="{FF2B5EF4-FFF2-40B4-BE49-F238E27FC236}">
                <a16:creationId xmlns:a16="http://schemas.microsoft.com/office/drawing/2014/main" id="{D5E18A6C-35DA-19A5-2011-68B46F818E5C}"/>
              </a:ext>
            </a:extLst>
          </p:cNvPr>
          <p:cNvPicPr>
            <a:picLocks noChangeAspect="1"/>
          </p:cNvPicPr>
          <p:nvPr/>
        </p:nvPicPr>
        <p:blipFill>
          <a:blip r:embed="rId2"/>
          <a:stretch>
            <a:fillRect/>
          </a:stretch>
        </p:blipFill>
        <p:spPr>
          <a:xfrm>
            <a:off x="3174239" y="4400226"/>
            <a:ext cx="6072631" cy="2092649"/>
          </a:xfrm>
          <a:prstGeom prst="rect">
            <a:avLst/>
          </a:prstGeom>
        </p:spPr>
      </p:pic>
    </p:spTree>
    <p:extLst>
      <p:ext uri="{BB962C8B-B14F-4D97-AF65-F5344CB8AC3E}">
        <p14:creationId xmlns:p14="http://schemas.microsoft.com/office/powerpoint/2010/main" val="3946484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F10043-43CC-EC8D-F2BC-A3108FF588A8}"/>
              </a:ext>
            </a:extLst>
          </p:cNvPr>
          <p:cNvSpPr>
            <a:spLocks noGrp="1"/>
          </p:cNvSpPr>
          <p:nvPr>
            <p:ph idx="1"/>
          </p:nvPr>
        </p:nvSpPr>
        <p:spPr>
          <a:xfrm>
            <a:off x="331470" y="251460"/>
            <a:ext cx="11068050" cy="5605463"/>
          </a:xfrm>
        </p:spPr>
        <p:txBody>
          <a:bodyPr numCol="1">
            <a:normAutofit/>
          </a:bodyPr>
          <a:lstStyle/>
          <a:p>
            <a:r>
              <a:rPr b="1" dirty="0" lang="en-US" sz="2400"/>
              <a:t>Global Context (Outside Any Function): </a:t>
            </a:r>
          </a:p>
          <a:p>
            <a:pPr lvl="1"/>
            <a:r>
              <a:rPr dirty="0" lang="en-US" sz="2000"/>
              <a:t>When this is used in the global scope (i.e., outside of any function or object), it refers to the global object. </a:t>
            </a:r>
          </a:p>
          <a:p>
            <a:pPr lvl="1"/>
            <a:r>
              <a:rPr b="1" dirty="0" lang="en-US" sz="2000">
                <a:solidFill>
                  <a:srgbClr val="FF0000"/>
                </a:solidFill>
              </a:rPr>
              <a:t>window</a:t>
            </a:r>
            <a:r>
              <a:rPr dirty="0" lang="en-US" sz="2000"/>
              <a:t> in browsers, </a:t>
            </a:r>
            <a:r>
              <a:rPr b="1" dirty="0" lang="en-US" sz="2000">
                <a:solidFill>
                  <a:srgbClr val="FF0000"/>
                </a:solidFill>
              </a:rPr>
              <a:t>global</a:t>
            </a:r>
            <a:r>
              <a:rPr dirty="0" lang="en-US" sz="2000"/>
              <a:t> in Node.js</a:t>
            </a:r>
          </a:p>
          <a:p>
            <a:pPr lvl="1"/>
            <a:endParaRPr dirty="0" lang="en-US" sz="2000"/>
          </a:p>
          <a:p>
            <a:pPr lvl="1"/>
            <a:endParaRPr dirty="0" lang="en-US" sz="2000"/>
          </a:p>
          <a:p>
            <a:pPr lvl="1"/>
            <a:endParaRPr dirty="0" lang="en-US" sz="2000"/>
          </a:p>
          <a:p>
            <a:r>
              <a:rPr b="1" dirty="0" lang="en-US" sz="2400"/>
              <a:t>Inside an Object Method: </a:t>
            </a:r>
          </a:p>
          <a:p>
            <a:pPr lvl="1"/>
            <a:r>
              <a:rPr dirty="0" lang="en-US" sz="2000"/>
              <a:t>When this is used inside an object's method, it refers to the object that owns the method.</a:t>
            </a:r>
            <a:endParaRPr altLang="en-IN" dirty="0" lang="en-IN" sz="2000"/>
          </a:p>
        </p:txBody>
      </p:sp>
      <p:pic>
        <p:nvPicPr>
          <p:cNvPr id="7" name="Picture 6">
            <a:extLst>
              <a:ext uri="{FF2B5EF4-FFF2-40B4-BE49-F238E27FC236}">
                <a16:creationId xmlns:a16="http://schemas.microsoft.com/office/drawing/2014/main" id="{70CEAB97-B04A-DC6B-3A7E-890FB5155D20}"/>
              </a:ext>
            </a:extLst>
          </p:cNvPr>
          <p:cNvPicPr>
            <a:picLocks noChangeAspect="1"/>
          </p:cNvPicPr>
          <p:nvPr/>
        </p:nvPicPr>
        <p:blipFill>
          <a:blip r:embed="rId2"/>
          <a:stretch>
            <a:fillRect/>
          </a:stretch>
        </p:blipFill>
        <p:spPr>
          <a:xfrm>
            <a:off x="2089681" y="1737675"/>
            <a:ext cx="7808700" cy="745432"/>
          </a:xfrm>
          <a:prstGeom prst="rect">
            <a:avLst/>
          </a:prstGeom>
        </p:spPr>
      </p:pic>
      <p:pic>
        <p:nvPicPr>
          <p:cNvPr id="11" name="Picture 10">
            <a:extLst>
              <a:ext uri="{FF2B5EF4-FFF2-40B4-BE49-F238E27FC236}">
                <a16:creationId xmlns:a16="http://schemas.microsoft.com/office/drawing/2014/main" id="{0DEFE312-E72E-8752-3615-90FAB8310AFC}"/>
              </a:ext>
            </a:extLst>
          </p:cNvPr>
          <p:cNvPicPr>
            <a:picLocks noChangeAspect="1"/>
          </p:cNvPicPr>
          <p:nvPr/>
        </p:nvPicPr>
        <p:blipFill>
          <a:blip r:embed="rId3"/>
          <a:stretch>
            <a:fillRect/>
          </a:stretch>
        </p:blipFill>
        <p:spPr>
          <a:xfrm>
            <a:off x="3507036" y="3726182"/>
            <a:ext cx="4448244" cy="2818272"/>
          </a:xfrm>
          <a:prstGeom prst="rect">
            <a:avLst/>
          </a:prstGeom>
        </p:spPr>
      </p:pic>
    </p:spTree>
    <p:extLst>
      <p:ext uri="{BB962C8B-B14F-4D97-AF65-F5344CB8AC3E}">
        <p14:creationId xmlns:p14="http://schemas.microsoft.com/office/powerpoint/2010/main" val="1202277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0BDB6AB-E983-990A-A26B-2546FA5051F2}"/>
              </a:ext>
            </a:extLst>
          </p:cNvPr>
          <p:cNvSpPr>
            <a:spLocks noGrp="1"/>
          </p:cNvSpPr>
          <p:nvPr>
            <p:ph idx="1"/>
          </p:nvPr>
        </p:nvSpPr>
        <p:spPr>
          <a:xfrm>
            <a:off x="838200" y="525780"/>
            <a:ext cx="10515600" cy="5651183"/>
          </a:xfrm>
        </p:spPr>
        <p:txBody>
          <a:bodyPr numCol="1">
            <a:normAutofit/>
          </a:bodyPr>
          <a:lstStyle/>
          <a:p>
            <a:r>
              <a:rPr b="1" dirty="0" lang="en-US" sz="2000"/>
              <a:t>In a constructor function</a:t>
            </a:r>
            <a:r>
              <a:rPr dirty="0" lang="en-US" sz="2000"/>
              <a:t>, this refers to the newly created object (the instance).</a:t>
            </a:r>
          </a:p>
          <a:p>
            <a:endParaRPr dirty="0" lang="en-US" sz="2000"/>
          </a:p>
          <a:p>
            <a:endParaRPr dirty="0" lang="en-US" sz="2000"/>
          </a:p>
          <a:p>
            <a:endParaRPr dirty="0" lang="en-US" sz="2000"/>
          </a:p>
          <a:p>
            <a:endParaRPr dirty="0" lang="en-US" sz="2000"/>
          </a:p>
          <a:p>
            <a:endParaRPr altLang="en-IN" dirty="0" lang="en-IN" sz="2000"/>
          </a:p>
          <a:p>
            <a:endParaRPr altLang="en-IN" dirty="0" lang="en-IN" sz="2000"/>
          </a:p>
          <a:p>
            <a:endParaRPr altLang="en-IN" dirty="0" lang="en-IN" sz="2000"/>
          </a:p>
          <a:p>
            <a:r>
              <a:rPr dirty="0" lang="en-US" sz="2000"/>
              <a:t>Arrow functions do not bind their own this. Instead, they inherit this from their surrounding lexical context.</a:t>
            </a:r>
          </a:p>
          <a:p>
            <a:r>
              <a:rPr dirty="0" lang="en-US" sz="2000"/>
              <a:t>In event listeners, this typically refers to the element that received the event.</a:t>
            </a:r>
            <a:endParaRPr altLang="en-IN" dirty="0" lang="en-IN" sz="2000"/>
          </a:p>
        </p:txBody>
      </p:sp>
      <p:pic>
        <p:nvPicPr>
          <p:cNvPr id="6" name="Picture 5">
            <a:extLst>
              <a:ext uri="{FF2B5EF4-FFF2-40B4-BE49-F238E27FC236}">
                <a16:creationId xmlns:a16="http://schemas.microsoft.com/office/drawing/2014/main" id="{EDA9B0CA-049A-5134-6717-848F5B71063B}"/>
              </a:ext>
            </a:extLst>
          </p:cNvPr>
          <p:cNvPicPr>
            <a:picLocks noChangeAspect="1"/>
          </p:cNvPicPr>
          <p:nvPr/>
        </p:nvPicPr>
        <p:blipFill>
          <a:blip r:embed="rId2"/>
          <a:stretch>
            <a:fillRect/>
          </a:stretch>
        </p:blipFill>
        <p:spPr>
          <a:xfrm>
            <a:off x="3080302" y="1103598"/>
            <a:ext cx="5675078" cy="2193916"/>
          </a:xfrm>
          <a:prstGeom prst="rect">
            <a:avLst/>
          </a:prstGeom>
        </p:spPr>
      </p:pic>
    </p:spTree>
    <p:extLst>
      <p:ext uri="{BB962C8B-B14F-4D97-AF65-F5344CB8AC3E}">
        <p14:creationId xmlns:p14="http://schemas.microsoft.com/office/powerpoint/2010/main" val="433233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F62D6-1580-547E-8810-51F6B981D48C}"/>
              </a:ext>
            </a:extLst>
          </p:cNvPr>
          <p:cNvSpPr>
            <a:spLocks noGrp="1"/>
          </p:cNvSpPr>
          <p:nvPr>
            <p:ph type="title"/>
          </p:nvPr>
        </p:nvSpPr>
        <p:spPr/>
        <p:txBody>
          <a:bodyPr numCol="1"/>
          <a:lstStyle/>
          <a:p>
            <a:r>
              <a:rPr dirty="0" lang="en-US"/>
              <a:t>Spread Operator (…)</a:t>
            </a:r>
            <a:endParaRPr altLang="en-IN" dirty="0" lang="en-IN"/>
          </a:p>
        </p:txBody>
      </p:sp>
      <p:pic>
        <p:nvPicPr>
          <p:cNvPr id="5" name="Content Placeholder 4">
            <a:extLst>
              <a:ext uri="{FF2B5EF4-FFF2-40B4-BE49-F238E27FC236}">
                <a16:creationId xmlns:a16="http://schemas.microsoft.com/office/drawing/2014/main" id="{54175CC7-1840-F753-5966-F1958CE18A93}"/>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30580" l="2669" r="25522" t="23451"/>
          <a:stretch/>
        </p:blipFill>
        <p:spPr>
          <a:xfrm>
            <a:off x="982980" y="1690688"/>
            <a:ext cx="10572972" cy="3807142"/>
          </a:xfrm>
        </p:spPr>
      </p:pic>
    </p:spTree>
    <p:extLst>
      <p:ext uri="{BB962C8B-B14F-4D97-AF65-F5344CB8AC3E}">
        <p14:creationId xmlns:p14="http://schemas.microsoft.com/office/powerpoint/2010/main" val="360139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1595C-8613-D95B-998F-07856C04B390}"/>
              </a:ext>
            </a:extLst>
          </p:cNvPr>
          <p:cNvSpPr>
            <a:spLocks noGrp="1"/>
          </p:cNvSpPr>
          <p:nvPr>
            <p:ph type="title"/>
          </p:nvPr>
        </p:nvSpPr>
        <p:spPr/>
        <p:txBody>
          <a:bodyPr numCol="1"/>
          <a:lstStyle/>
          <a:p>
            <a:r>
              <a:rPr dirty="0" lang="en-US"/>
              <a:t>Spread Operator (…)</a:t>
            </a:r>
            <a:endParaRPr altLang="en-IN" dirty="0" lang="en-IN"/>
          </a:p>
        </p:txBody>
      </p:sp>
      <p:sp>
        <p:nvSpPr>
          <p:cNvPr id="3" name="Content Placeholder 2">
            <a:extLst>
              <a:ext uri="{FF2B5EF4-FFF2-40B4-BE49-F238E27FC236}">
                <a16:creationId xmlns:a16="http://schemas.microsoft.com/office/drawing/2014/main" id="{8252DDFB-8E62-A622-5051-2E7DEC5D9B20}"/>
              </a:ext>
            </a:extLst>
          </p:cNvPr>
          <p:cNvSpPr>
            <a:spLocks noGrp="1"/>
          </p:cNvSpPr>
          <p:nvPr>
            <p:ph idx="1"/>
          </p:nvPr>
        </p:nvSpPr>
        <p:spPr>
          <a:xfrm>
            <a:off x="838200" y="1825625"/>
            <a:ext cx="10751820" cy="4351338"/>
          </a:xfrm>
        </p:spPr>
        <p:txBody>
          <a:bodyPr numCol="1">
            <a:normAutofit/>
          </a:bodyPr>
          <a:lstStyle/>
          <a:p>
            <a:r>
              <a:rPr dirty="0" lang="en-US" sz="2400"/>
              <a:t>The spread operator (...) in JavaScript is a powerful feature introduced in ES6 (ECMAScript 2015) </a:t>
            </a:r>
          </a:p>
          <a:p>
            <a:r>
              <a:rPr dirty="0" lang="en-US" sz="2400"/>
              <a:t>It allows an </a:t>
            </a:r>
            <a:r>
              <a:rPr dirty="0" err="1" lang="en-US" sz="2400"/>
              <a:t>iterable</a:t>
            </a:r>
            <a:r>
              <a:rPr dirty="0" lang="en-US" sz="2400"/>
              <a:t> (like an array or an object) to be expanded or spread into individual elements.</a:t>
            </a:r>
          </a:p>
          <a:p>
            <a:r>
              <a:rPr dirty="0" lang="en-US" sz="2400"/>
              <a:t>It can be used in various contexts, such as function calls, array literals, and object literals.</a:t>
            </a:r>
            <a:endParaRPr altLang="en-IN" dirty="0" lang="en-IN" sz="2400"/>
          </a:p>
        </p:txBody>
      </p:sp>
    </p:spTree>
    <p:extLst>
      <p:ext uri="{BB962C8B-B14F-4D97-AF65-F5344CB8AC3E}">
        <p14:creationId xmlns:p14="http://schemas.microsoft.com/office/powerpoint/2010/main" val="3262357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081926-9D8E-5D03-5E2C-A8C042381A95}"/>
              </a:ext>
            </a:extLst>
          </p:cNvPr>
          <p:cNvPicPr>
            <a:picLocks noChangeAspect="1"/>
          </p:cNvPicPr>
          <p:nvPr/>
        </p:nvPicPr>
        <p:blipFill>
          <a:blip r:embed="rId2"/>
          <a:stretch>
            <a:fillRect/>
          </a:stretch>
        </p:blipFill>
        <p:spPr>
          <a:xfrm>
            <a:off x="1113027" y="1017271"/>
            <a:ext cx="10065513" cy="4709160"/>
          </a:xfrm>
          <a:prstGeom prst="rect">
            <a:avLst/>
          </a:prstGeom>
        </p:spPr>
      </p:pic>
    </p:spTree>
    <p:extLst>
      <p:ext uri="{BB962C8B-B14F-4D97-AF65-F5344CB8AC3E}">
        <p14:creationId xmlns:p14="http://schemas.microsoft.com/office/powerpoint/2010/main" val="5489260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2CD827-6B76-5B89-B971-B06AFFFC7FAF}"/>
              </a:ext>
            </a:extLst>
          </p:cNvPr>
          <p:cNvSpPr>
            <a:spLocks noGrp="1"/>
          </p:cNvSpPr>
          <p:nvPr>
            <p:ph idx="1"/>
          </p:nvPr>
        </p:nvSpPr>
        <p:spPr>
          <a:xfrm>
            <a:off x="838200" y="560070"/>
            <a:ext cx="10515600" cy="5616893"/>
          </a:xfrm>
        </p:spPr>
        <p:txBody>
          <a:bodyPr numCol="1"/>
          <a:lstStyle/>
          <a:p>
            <a:r>
              <a:rPr dirty="0" lang="en-US"/>
              <a:t>We can use the spread operator to pass elements of an array as arguments to a function.</a:t>
            </a:r>
            <a:endParaRPr altLang="en-IN" dirty="0" lang="en-IN"/>
          </a:p>
        </p:txBody>
      </p:sp>
      <p:pic>
        <p:nvPicPr>
          <p:cNvPr id="5" name="Picture 4">
            <a:extLst>
              <a:ext uri="{FF2B5EF4-FFF2-40B4-BE49-F238E27FC236}">
                <a16:creationId xmlns:a16="http://schemas.microsoft.com/office/drawing/2014/main" id="{79E4E6E5-276E-0095-CC0F-D7FCB1D01DCC}"/>
              </a:ext>
            </a:extLst>
          </p:cNvPr>
          <p:cNvPicPr>
            <a:picLocks noChangeAspect="1"/>
          </p:cNvPicPr>
          <p:nvPr/>
        </p:nvPicPr>
        <p:blipFill>
          <a:blip r:embed="rId2"/>
          <a:stretch>
            <a:fillRect/>
          </a:stretch>
        </p:blipFill>
        <p:spPr>
          <a:xfrm>
            <a:off x="1676906" y="1783018"/>
            <a:ext cx="9227314" cy="4431924"/>
          </a:xfrm>
          <a:prstGeom prst="rect">
            <a:avLst/>
          </a:prstGeom>
        </p:spPr>
      </p:pic>
    </p:spTree>
    <p:extLst>
      <p:ext uri="{BB962C8B-B14F-4D97-AF65-F5344CB8AC3E}">
        <p14:creationId xmlns:p14="http://schemas.microsoft.com/office/powerpoint/2010/main" val="3433036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BE2DB-FEE8-0C22-4EFF-711DFE1AF9BD}"/>
              </a:ext>
            </a:extLst>
          </p:cNvPr>
          <p:cNvSpPr>
            <a:spLocks noGrp="1"/>
          </p:cNvSpPr>
          <p:nvPr>
            <p:ph type="title"/>
          </p:nvPr>
        </p:nvSpPr>
        <p:spPr/>
        <p:txBody>
          <a:bodyPr numCol="1"/>
          <a:lstStyle/>
          <a:p>
            <a:r>
              <a:rPr dirty="0" lang="en-US"/>
              <a:t>Exponential Operator (**)</a:t>
            </a:r>
            <a:endParaRPr altLang="en-IN" dirty="0" lang="en-IN"/>
          </a:p>
        </p:txBody>
      </p:sp>
      <p:pic>
        <p:nvPicPr>
          <p:cNvPr id="5" name="Content Placeholder 4">
            <a:extLst>
              <a:ext uri="{FF2B5EF4-FFF2-40B4-BE49-F238E27FC236}">
                <a16:creationId xmlns:a16="http://schemas.microsoft.com/office/drawing/2014/main" id="{55FA05B3-7376-4807-81B5-27030AE278F0}"/>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42138" l="2669" r="24635" t="23451"/>
          <a:stretch/>
        </p:blipFill>
        <p:spPr>
          <a:xfrm>
            <a:off x="952532" y="1931669"/>
            <a:ext cx="10603198" cy="2823211"/>
          </a:xfrm>
        </p:spPr>
      </p:pic>
    </p:spTree>
    <p:extLst>
      <p:ext uri="{BB962C8B-B14F-4D97-AF65-F5344CB8AC3E}">
        <p14:creationId xmlns:p14="http://schemas.microsoft.com/office/powerpoint/2010/main" val="2419089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0222-4604-3EF7-A10F-7FB0BAE07466}"/>
              </a:ext>
            </a:extLst>
          </p:cNvPr>
          <p:cNvSpPr>
            <a:spLocks noGrp="1"/>
          </p:cNvSpPr>
          <p:nvPr>
            <p:ph type="title"/>
          </p:nvPr>
        </p:nvSpPr>
        <p:spPr/>
        <p:txBody>
          <a:bodyPr numCol="1"/>
          <a:lstStyle/>
          <a:p>
            <a:r>
              <a:rPr dirty="0" lang="en-US"/>
              <a:t>History of ECMAScript (ES) and JavaScript</a:t>
            </a:r>
            <a:endParaRPr altLang="en-IN" dirty="0" lang="en-IN"/>
          </a:p>
        </p:txBody>
      </p:sp>
      <p:sp>
        <p:nvSpPr>
          <p:cNvPr id="3" name="Content Placeholder 2">
            <a:extLst>
              <a:ext uri="{FF2B5EF4-FFF2-40B4-BE49-F238E27FC236}">
                <a16:creationId xmlns:a16="http://schemas.microsoft.com/office/drawing/2014/main" id="{74AE28FD-3A88-F446-B2A9-8FDFC4399859}"/>
              </a:ext>
            </a:extLst>
          </p:cNvPr>
          <p:cNvSpPr>
            <a:spLocks noGrp="1"/>
          </p:cNvSpPr>
          <p:nvPr>
            <p:ph idx="1"/>
          </p:nvPr>
        </p:nvSpPr>
        <p:spPr>
          <a:xfrm>
            <a:off x="838200" y="1825625"/>
            <a:ext cx="3962400" cy="4351338"/>
          </a:xfrm>
        </p:spPr>
        <p:txBody>
          <a:bodyPr numCol="1">
            <a:normAutofit/>
          </a:bodyPr>
          <a:lstStyle/>
          <a:p>
            <a:r>
              <a:rPr altLang="en-IN" b="1" dirty="0" lang="en-IN" sz="2000"/>
              <a:t>JavaScript</a:t>
            </a:r>
            <a:r>
              <a:rPr altLang="en-IN" dirty="0" lang="en-IN" sz="2000"/>
              <a:t>: A scripting language developed by Netscape in 1995, primarily for web browsers.</a:t>
            </a:r>
          </a:p>
          <a:p>
            <a:r>
              <a:rPr altLang="en-IN" b="1" dirty="0" lang="en-IN" sz="2000"/>
              <a:t>ECMAScript (ES): </a:t>
            </a:r>
            <a:r>
              <a:rPr altLang="en-IN" dirty="0" lang="en-IN" sz="2000"/>
              <a:t>A standardized scripting language specification on which JavaScript is based.</a:t>
            </a:r>
          </a:p>
          <a:p>
            <a:r>
              <a:rPr altLang="en-IN" dirty="0" lang="en-IN" sz="2000"/>
              <a:t>ECMA International: The organization responsible for standardizing JavaScript through ECMAScript.</a:t>
            </a:r>
          </a:p>
          <a:p>
            <a:r>
              <a:rPr dirty="0" lang="en-US" sz="2000"/>
              <a:t>The development of the standard is still in progress.</a:t>
            </a:r>
            <a:endParaRPr altLang="en-IN" dirty="0" lang="en-IN" sz="2000"/>
          </a:p>
        </p:txBody>
      </p:sp>
      <p:pic>
        <p:nvPicPr>
          <p:cNvPr id="2055" name="Picture 7">
            <a:extLst>
              <a:ext uri="{FF2B5EF4-FFF2-40B4-BE49-F238E27FC236}">
                <a16:creationId xmlns:a16="http://schemas.microsoft.com/office/drawing/2014/main" id="{45C0B36A-2610-640F-F1C3-9089CC199E71}"/>
              </a:ext>
            </a:extLst>
          </p:cNvPr>
          <p:cNvPicPr>
            <a:picLocks noChangeArrowheads="1" noChangeAspect="1"/>
          </p:cNvPicPr>
          <p:nvPr/>
        </p:nvPicPr>
        <p:blipFill>
          <a:blip r:embed="rId2">
            <a:extLst>
              <a:ext uri="{28A0092B-C50C-407E-A947-70E740481C1C}">
                <a14:useLocalDpi xmlns:a14="http://schemas.microsoft.com/office/drawing/2010/main" val="0"/>
              </a:ext>
            </a:extLst>
          </a:blip>
          <a:srcRect/>
          <a:stretch>
            <a:fillRect/>
          </a:stretch>
        </p:blipFill>
        <p:spPr>
          <a:xfrm>
            <a:off x="4886325" y="1690688"/>
            <a:ext cx="730567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28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BFBD820-AB39-3D57-CBD7-DE387F86E96D}"/>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20599" l="2669" r="24487" t="17410"/>
          <a:stretch/>
        </p:blipFill>
        <p:spPr>
          <a:xfrm>
            <a:off x="914400" y="822959"/>
            <a:ext cx="10138410" cy="4853277"/>
          </a:xfrm>
        </p:spPr>
      </p:pic>
    </p:spTree>
    <p:extLst>
      <p:ext uri="{BB962C8B-B14F-4D97-AF65-F5344CB8AC3E}">
        <p14:creationId xmlns:p14="http://schemas.microsoft.com/office/powerpoint/2010/main" val="1444268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9E8C3-7A91-BB1A-0136-244C837F0FE3}"/>
              </a:ext>
            </a:extLst>
          </p:cNvPr>
          <p:cNvSpPr>
            <a:spLocks noGrp="1"/>
          </p:cNvSpPr>
          <p:nvPr>
            <p:ph type="title"/>
          </p:nvPr>
        </p:nvSpPr>
        <p:spPr/>
        <p:txBody>
          <a:bodyPr numCol="1"/>
          <a:lstStyle/>
          <a:p>
            <a:r>
              <a:rPr altLang="en-IN" dirty="0" lang="en-IN"/>
              <a:t>Features of React</a:t>
            </a:r>
          </a:p>
        </p:txBody>
      </p:sp>
      <p:pic>
        <p:nvPicPr>
          <p:cNvPr id="5" name="Content Placeholder 4">
            <a:extLst>
              <a:ext uri="{FF2B5EF4-FFF2-40B4-BE49-F238E27FC236}">
                <a16:creationId xmlns:a16="http://schemas.microsoft.com/office/drawing/2014/main" id="{FC7B3CE0-40B8-BE48-EEF7-ADC756A09B4F}"/>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17709" l="3408" r="24931" t="23977"/>
          <a:stretch/>
        </p:blipFill>
        <p:spPr>
          <a:xfrm>
            <a:off x="838200" y="1690688"/>
            <a:ext cx="10386060" cy="4754033"/>
          </a:xfrm>
        </p:spPr>
      </p:pic>
    </p:spTree>
    <p:extLst>
      <p:ext uri="{BB962C8B-B14F-4D97-AF65-F5344CB8AC3E}">
        <p14:creationId xmlns:p14="http://schemas.microsoft.com/office/powerpoint/2010/main" val="3728601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C7860C-D171-787B-1E3F-398A648A76A0}"/>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20598" l="2373" r="62314" t="17409"/>
          <a:stretch/>
        </p:blipFill>
        <p:spPr>
          <a:xfrm>
            <a:off x="838200" y="428665"/>
            <a:ext cx="6076950" cy="6000670"/>
          </a:xfrm>
        </p:spPr>
      </p:pic>
    </p:spTree>
    <p:extLst>
      <p:ext uri="{BB962C8B-B14F-4D97-AF65-F5344CB8AC3E}">
        <p14:creationId xmlns:p14="http://schemas.microsoft.com/office/powerpoint/2010/main" val="3416131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9C50B8-582F-64E7-FAE7-68D58228C83A}"/>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19022" l="3851" r="28329" t="23714"/>
          <a:stretch/>
        </p:blipFill>
        <p:spPr>
          <a:xfrm>
            <a:off x="838200" y="810578"/>
            <a:ext cx="10515600" cy="4994339"/>
          </a:xfrm>
        </p:spPr>
      </p:pic>
    </p:spTree>
    <p:extLst>
      <p:ext uri="{BB962C8B-B14F-4D97-AF65-F5344CB8AC3E}">
        <p14:creationId xmlns:p14="http://schemas.microsoft.com/office/powerpoint/2010/main" val="39225463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48F0B-EAE4-3FF1-64CB-6213A8C1AB9B}"/>
              </a:ext>
            </a:extLst>
          </p:cNvPr>
          <p:cNvSpPr>
            <a:spLocks noGrp="1"/>
          </p:cNvSpPr>
          <p:nvPr>
            <p:ph type="title"/>
          </p:nvPr>
        </p:nvSpPr>
        <p:spPr/>
        <p:txBody>
          <a:bodyPr numCol="1"/>
          <a:lstStyle/>
          <a:p>
            <a:r>
              <a:rPr altLang="en-IN" dirty="0" lang="en-IN"/>
              <a:t>Practical Application</a:t>
            </a:r>
          </a:p>
        </p:txBody>
      </p:sp>
      <p:pic>
        <p:nvPicPr>
          <p:cNvPr id="5" name="Content Placeholder 4">
            <a:extLst>
              <a:ext uri="{FF2B5EF4-FFF2-40B4-BE49-F238E27FC236}">
                <a16:creationId xmlns:a16="http://schemas.microsoft.com/office/drawing/2014/main" id="{A59B7C10-1907-DC93-53B9-24A96C67967F}"/>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27953" l="2078" r="25521" t="26078"/>
          <a:stretch/>
        </p:blipFill>
        <p:spPr>
          <a:xfrm>
            <a:off x="937260" y="1690688"/>
            <a:ext cx="10641330" cy="3800477"/>
          </a:xfrm>
        </p:spPr>
      </p:pic>
    </p:spTree>
    <p:extLst>
      <p:ext uri="{BB962C8B-B14F-4D97-AF65-F5344CB8AC3E}">
        <p14:creationId xmlns:p14="http://schemas.microsoft.com/office/powerpoint/2010/main" val="1232323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11E5-C65D-BB6B-6FF5-5EAEABCE70B9}"/>
              </a:ext>
            </a:extLst>
          </p:cNvPr>
          <p:cNvSpPr>
            <a:spLocks noGrp="1"/>
          </p:cNvSpPr>
          <p:nvPr>
            <p:ph type="title"/>
          </p:nvPr>
        </p:nvSpPr>
        <p:spPr/>
        <p:txBody>
          <a:bodyPr numCol="1"/>
          <a:lstStyle/>
          <a:p>
            <a:r>
              <a:rPr altLang="en-IN" dirty="0" lang="en-IN"/>
              <a:t>Why we Need React?</a:t>
            </a:r>
          </a:p>
        </p:txBody>
      </p:sp>
      <p:pic>
        <p:nvPicPr>
          <p:cNvPr id="5" name="Content Placeholder 4">
            <a:extLst>
              <a:ext uri="{FF2B5EF4-FFF2-40B4-BE49-F238E27FC236}">
                <a16:creationId xmlns:a16="http://schemas.microsoft.com/office/drawing/2014/main" id="{EEC07E1D-C036-CFAD-76D2-32C41527DA1B}"/>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14556" l="5773" r="22714" t="23714"/>
          <a:stretch/>
        </p:blipFill>
        <p:spPr>
          <a:xfrm>
            <a:off x="1131570" y="1529604"/>
            <a:ext cx="10222230" cy="4963271"/>
          </a:xfrm>
        </p:spPr>
      </p:pic>
    </p:spTree>
    <p:extLst>
      <p:ext uri="{BB962C8B-B14F-4D97-AF65-F5344CB8AC3E}">
        <p14:creationId xmlns:p14="http://schemas.microsoft.com/office/powerpoint/2010/main" val="31130124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1B2E-5DB5-E9F9-3AE0-097113EA14DE}"/>
              </a:ext>
            </a:extLst>
          </p:cNvPr>
          <p:cNvSpPr>
            <a:spLocks noGrp="1"/>
          </p:cNvSpPr>
          <p:nvPr>
            <p:ph type="title"/>
          </p:nvPr>
        </p:nvSpPr>
        <p:spPr/>
        <p:txBody>
          <a:bodyPr numCol="1"/>
          <a:lstStyle/>
          <a:p>
            <a:endParaRPr altLang="en-IN" lang="en-IN"/>
          </a:p>
        </p:txBody>
      </p:sp>
      <p:pic>
        <p:nvPicPr>
          <p:cNvPr id="5" name="Content Placeholder 4">
            <a:extLst>
              <a:ext uri="{FF2B5EF4-FFF2-40B4-BE49-F238E27FC236}">
                <a16:creationId xmlns:a16="http://schemas.microsoft.com/office/drawing/2014/main" id="{1D637882-31DE-99C0-DDD5-FB571C33BDA8}"/>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24014" l="2816" r="23453" t="24764"/>
          <a:stretch/>
        </p:blipFill>
        <p:spPr>
          <a:xfrm>
            <a:off x="982980" y="1999931"/>
            <a:ext cx="10618470" cy="4149504"/>
          </a:xfrm>
        </p:spPr>
      </p:pic>
    </p:spTree>
    <p:extLst>
      <p:ext uri="{BB962C8B-B14F-4D97-AF65-F5344CB8AC3E}">
        <p14:creationId xmlns:p14="http://schemas.microsoft.com/office/powerpoint/2010/main" val="2892845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C2A37-CE00-FD0A-494F-81F8AD8F061B}"/>
              </a:ext>
            </a:extLst>
          </p:cNvPr>
          <p:cNvSpPr>
            <a:spLocks noGrp="1"/>
          </p:cNvSpPr>
          <p:nvPr>
            <p:ph type="title"/>
          </p:nvPr>
        </p:nvSpPr>
        <p:spPr/>
        <p:txBody>
          <a:bodyPr numCol="1"/>
          <a:lstStyle/>
          <a:p>
            <a:endParaRPr altLang="en-IN" lang="en-IN"/>
          </a:p>
        </p:txBody>
      </p:sp>
      <p:pic>
        <p:nvPicPr>
          <p:cNvPr id="5" name="Content Placeholder 4">
            <a:extLst>
              <a:ext uri="{FF2B5EF4-FFF2-40B4-BE49-F238E27FC236}">
                <a16:creationId xmlns:a16="http://schemas.microsoft.com/office/drawing/2014/main" id="{81BFFDB6-CAA0-D485-8D81-EE44617B7647}"/>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32682" l="2964" r="24488" t="25290"/>
          <a:stretch/>
        </p:blipFill>
        <p:spPr>
          <a:xfrm>
            <a:off x="838200" y="1874519"/>
            <a:ext cx="10808970" cy="3522273"/>
          </a:xfrm>
        </p:spPr>
      </p:pic>
    </p:spTree>
    <p:extLst>
      <p:ext uri="{BB962C8B-B14F-4D97-AF65-F5344CB8AC3E}">
        <p14:creationId xmlns:p14="http://schemas.microsoft.com/office/powerpoint/2010/main" val="39685988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DFD22-EF88-C394-7B7D-45477BA4C1C3}"/>
              </a:ext>
            </a:extLst>
          </p:cNvPr>
          <p:cNvSpPr>
            <a:spLocks noGrp="1"/>
          </p:cNvSpPr>
          <p:nvPr>
            <p:ph type="title"/>
          </p:nvPr>
        </p:nvSpPr>
        <p:spPr/>
        <p:txBody>
          <a:bodyPr numCol="1"/>
          <a:lstStyle/>
          <a:p>
            <a:endParaRPr altLang="en-IN" lang="en-IN"/>
          </a:p>
        </p:txBody>
      </p:sp>
      <p:pic>
        <p:nvPicPr>
          <p:cNvPr id="5" name="Content Placeholder 4">
            <a:extLst>
              <a:ext uri="{FF2B5EF4-FFF2-40B4-BE49-F238E27FC236}">
                <a16:creationId xmlns:a16="http://schemas.microsoft.com/office/drawing/2014/main" id="{DD21E820-5EC0-C709-7105-6090AAED7CEE}"/>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31105" l="2964" r="22863" t="24239"/>
          <a:stretch/>
        </p:blipFill>
        <p:spPr>
          <a:xfrm>
            <a:off x="838200" y="1805939"/>
            <a:ext cx="10721340" cy="3630735"/>
          </a:xfrm>
        </p:spPr>
      </p:pic>
    </p:spTree>
    <p:extLst>
      <p:ext uri="{BB962C8B-B14F-4D97-AF65-F5344CB8AC3E}">
        <p14:creationId xmlns:p14="http://schemas.microsoft.com/office/powerpoint/2010/main" val="27875685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64624-006F-3437-FC02-13DACAC18B2D}"/>
              </a:ext>
            </a:extLst>
          </p:cNvPr>
          <p:cNvSpPr>
            <a:spLocks noGrp="1"/>
          </p:cNvSpPr>
          <p:nvPr>
            <p:ph type="title"/>
          </p:nvPr>
        </p:nvSpPr>
        <p:spPr/>
        <p:txBody>
          <a:bodyPr numCol="1"/>
          <a:lstStyle/>
          <a:p>
            <a:endParaRPr altLang="en-IN" lang="en-IN"/>
          </a:p>
        </p:txBody>
      </p:sp>
      <p:pic>
        <p:nvPicPr>
          <p:cNvPr id="5" name="Content Placeholder 4">
            <a:extLst>
              <a:ext uri="{FF2B5EF4-FFF2-40B4-BE49-F238E27FC236}">
                <a16:creationId xmlns:a16="http://schemas.microsoft.com/office/drawing/2014/main" id="{56CCC6C6-0BC4-A8FD-4409-56C6F9F07B9C}"/>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33995" l="2964" r="23896" t="25553"/>
          <a:stretch/>
        </p:blipFill>
        <p:spPr>
          <a:xfrm>
            <a:off x="838200" y="1954530"/>
            <a:ext cx="10911568" cy="3394710"/>
          </a:xfrm>
        </p:spPr>
      </p:pic>
    </p:spTree>
    <p:extLst>
      <p:ext uri="{BB962C8B-B14F-4D97-AF65-F5344CB8AC3E}">
        <p14:creationId xmlns:p14="http://schemas.microsoft.com/office/powerpoint/2010/main" val="917369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73DAC-44C2-DEE2-ECA3-929FE597CE5D}"/>
              </a:ext>
            </a:extLst>
          </p:cNvPr>
          <p:cNvSpPr>
            <a:spLocks noGrp="1"/>
          </p:cNvSpPr>
          <p:nvPr>
            <p:ph type="title"/>
          </p:nvPr>
        </p:nvSpPr>
        <p:spPr/>
        <p:txBody>
          <a:bodyPr numCol="1"/>
          <a:lstStyle/>
          <a:p>
            <a:r>
              <a:rPr dirty="0" lang="en-US"/>
              <a:t>ES6- Let &amp; Const</a:t>
            </a:r>
            <a:endParaRPr altLang="en-IN" dirty="0" lang="en-IN"/>
          </a:p>
        </p:txBody>
      </p:sp>
      <p:pic>
        <p:nvPicPr>
          <p:cNvPr id="5" name="Content Placeholder 4">
            <a:extLst>
              <a:ext uri="{FF2B5EF4-FFF2-40B4-BE49-F238E27FC236}">
                <a16:creationId xmlns:a16="http://schemas.microsoft.com/office/drawing/2014/main" id="{7AEFA223-58C1-090E-4495-D8919F152303}"/>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19284" l="2077" r="25374" t="23737"/>
          <a:stretch/>
        </p:blipFill>
        <p:spPr>
          <a:xfrm>
            <a:off x="758190" y="1577340"/>
            <a:ext cx="10866120" cy="4800497"/>
          </a:xfrm>
        </p:spPr>
      </p:pic>
    </p:spTree>
    <p:extLst>
      <p:ext uri="{BB962C8B-B14F-4D97-AF65-F5344CB8AC3E}">
        <p14:creationId xmlns:p14="http://schemas.microsoft.com/office/powerpoint/2010/main" val="1170577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F3C4-AE9C-D6A1-5566-6EDAB8CDDDFE}"/>
              </a:ext>
            </a:extLst>
          </p:cNvPr>
          <p:cNvSpPr>
            <a:spLocks noGrp="1"/>
          </p:cNvSpPr>
          <p:nvPr>
            <p:ph type="title"/>
          </p:nvPr>
        </p:nvSpPr>
        <p:spPr/>
        <p:txBody>
          <a:bodyPr numCol="1"/>
          <a:lstStyle/>
          <a:p>
            <a:r>
              <a:rPr altLang="en-IN" dirty="0" lang="en-IN"/>
              <a:t>How does React Works?</a:t>
            </a:r>
          </a:p>
        </p:txBody>
      </p:sp>
      <p:pic>
        <p:nvPicPr>
          <p:cNvPr id="5" name="Content Placeholder 4">
            <a:extLst>
              <a:ext uri="{FF2B5EF4-FFF2-40B4-BE49-F238E27FC236}">
                <a16:creationId xmlns:a16="http://schemas.microsoft.com/office/drawing/2014/main" id="{F285A629-A77C-F39C-0D6A-5427D2227E4E}"/>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27690" l="3260" r="25226" t="22926"/>
          <a:stretch/>
        </p:blipFill>
        <p:spPr>
          <a:xfrm>
            <a:off x="838200" y="1690688"/>
            <a:ext cx="10684146" cy="4150042"/>
          </a:xfrm>
        </p:spPr>
      </p:pic>
    </p:spTree>
    <p:extLst>
      <p:ext uri="{BB962C8B-B14F-4D97-AF65-F5344CB8AC3E}">
        <p14:creationId xmlns:p14="http://schemas.microsoft.com/office/powerpoint/2010/main" val="38722634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B89E6-6E71-91CE-CA91-335DE910D273}"/>
              </a:ext>
            </a:extLst>
          </p:cNvPr>
          <p:cNvSpPr>
            <a:spLocks noGrp="1"/>
          </p:cNvSpPr>
          <p:nvPr>
            <p:ph type="title"/>
          </p:nvPr>
        </p:nvSpPr>
        <p:spPr/>
        <p:txBody>
          <a:bodyPr numCol="1"/>
          <a:lstStyle/>
          <a:p>
            <a:endParaRPr altLang="en-IN" lang="en-IN"/>
          </a:p>
        </p:txBody>
      </p:sp>
      <p:pic>
        <p:nvPicPr>
          <p:cNvPr id="5" name="Content Placeholder 4">
            <a:extLst>
              <a:ext uri="{FF2B5EF4-FFF2-40B4-BE49-F238E27FC236}">
                <a16:creationId xmlns:a16="http://schemas.microsoft.com/office/drawing/2014/main" id="{1A995F54-1A54-D812-E252-FB9D5E16F081}"/>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36358" l="3408" r="24635" t="23978"/>
          <a:stretch/>
        </p:blipFill>
        <p:spPr>
          <a:xfrm>
            <a:off x="621030" y="1840229"/>
            <a:ext cx="11243408" cy="3486151"/>
          </a:xfrm>
        </p:spPr>
      </p:pic>
    </p:spTree>
    <p:extLst>
      <p:ext uri="{BB962C8B-B14F-4D97-AF65-F5344CB8AC3E}">
        <p14:creationId xmlns:p14="http://schemas.microsoft.com/office/powerpoint/2010/main" val="4187245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59748-D08A-5584-7C86-FB845E537785}"/>
              </a:ext>
            </a:extLst>
          </p:cNvPr>
          <p:cNvSpPr>
            <a:spLocks noGrp="1"/>
          </p:cNvSpPr>
          <p:nvPr>
            <p:ph type="title"/>
          </p:nvPr>
        </p:nvSpPr>
        <p:spPr/>
        <p:txBody>
          <a:bodyPr numCol="1"/>
          <a:lstStyle/>
          <a:p>
            <a:endParaRPr altLang="en-IN" dirty="0" lang="en-IN"/>
          </a:p>
        </p:txBody>
      </p:sp>
      <p:pic>
        <p:nvPicPr>
          <p:cNvPr id="5" name="Content Placeholder 4">
            <a:extLst>
              <a:ext uri="{FF2B5EF4-FFF2-40B4-BE49-F238E27FC236}">
                <a16:creationId xmlns:a16="http://schemas.microsoft.com/office/drawing/2014/main" id="{75411EE8-9DD3-D5B0-08D9-3778A0155507}"/>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18497" l="13160" r="39263" t="25290"/>
          <a:stretch/>
        </p:blipFill>
        <p:spPr>
          <a:xfrm>
            <a:off x="2034540" y="667731"/>
            <a:ext cx="8309610" cy="5522538"/>
          </a:xfrm>
        </p:spPr>
      </p:pic>
    </p:spTree>
    <p:extLst>
      <p:ext uri="{BB962C8B-B14F-4D97-AF65-F5344CB8AC3E}">
        <p14:creationId xmlns:p14="http://schemas.microsoft.com/office/powerpoint/2010/main" val="4194635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69B6A-C269-D707-6154-88D74AB2B399}"/>
              </a:ext>
            </a:extLst>
          </p:cNvPr>
          <p:cNvSpPr>
            <a:spLocks noGrp="1"/>
          </p:cNvSpPr>
          <p:nvPr>
            <p:ph type="title"/>
          </p:nvPr>
        </p:nvSpPr>
        <p:spPr/>
        <p:txBody>
          <a:bodyPr numCol="1"/>
          <a:lstStyle/>
          <a:p>
            <a:endParaRPr altLang="en-IN" lang="en-IN"/>
          </a:p>
        </p:txBody>
      </p:sp>
      <p:pic>
        <p:nvPicPr>
          <p:cNvPr id="5" name="Content Placeholder 4">
            <a:extLst>
              <a:ext uri="{FF2B5EF4-FFF2-40B4-BE49-F238E27FC236}">
                <a16:creationId xmlns:a16="http://schemas.microsoft.com/office/drawing/2014/main" id="{4FBD4153-00B7-BF77-0DDE-6BD7ED29614C}"/>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30843" l="2521" r="55960" t="25027"/>
          <a:stretch/>
        </p:blipFill>
        <p:spPr>
          <a:xfrm>
            <a:off x="838200" y="1219618"/>
            <a:ext cx="8820150" cy="5273257"/>
          </a:xfrm>
        </p:spPr>
      </p:pic>
    </p:spTree>
    <p:extLst>
      <p:ext uri="{BB962C8B-B14F-4D97-AF65-F5344CB8AC3E}">
        <p14:creationId xmlns:p14="http://schemas.microsoft.com/office/powerpoint/2010/main" val="3812994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5B730-D142-396A-1506-4FA110E13C43}"/>
              </a:ext>
            </a:extLst>
          </p:cNvPr>
          <p:cNvSpPr>
            <a:spLocks noGrp="1"/>
          </p:cNvSpPr>
          <p:nvPr>
            <p:ph type="title"/>
          </p:nvPr>
        </p:nvSpPr>
        <p:spPr/>
        <p:txBody>
          <a:bodyPr numCol="1"/>
          <a:lstStyle/>
          <a:p>
            <a:endParaRPr altLang="en-IN" lang="en-IN"/>
          </a:p>
        </p:txBody>
      </p:sp>
      <p:pic>
        <p:nvPicPr>
          <p:cNvPr id="5" name="Content Placeholder 4">
            <a:extLst>
              <a:ext uri="{FF2B5EF4-FFF2-40B4-BE49-F238E27FC236}">
                <a16:creationId xmlns:a16="http://schemas.microsoft.com/office/drawing/2014/main" id="{21D60B1F-EDAD-3A1A-4836-CCFFB81A11CC}"/>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35308" l="3555" r="24635" t="23451"/>
          <a:stretch/>
        </p:blipFill>
        <p:spPr>
          <a:xfrm>
            <a:off x="838199" y="1771649"/>
            <a:ext cx="10897665" cy="3520441"/>
          </a:xfrm>
        </p:spPr>
      </p:pic>
    </p:spTree>
    <p:extLst>
      <p:ext uri="{BB962C8B-B14F-4D97-AF65-F5344CB8AC3E}">
        <p14:creationId xmlns:p14="http://schemas.microsoft.com/office/powerpoint/2010/main" val="2321336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9DE65-4C01-A1C4-D39A-5E84E856490B}"/>
              </a:ext>
            </a:extLst>
          </p:cNvPr>
          <p:cNvSpPr>
            <a:spLocks noGrp="1"/>
          </p:cNvSpPr>
          <p:nvPr>
            <p:ph type="title"/>
          </p:nvPr>
        </p:nvSpPr>
        <p:spPr/>
        <p:txBody>
          <a:bodyPr numCol="1"/>
          <a:lstStyle/>
          <a:p>
            <a:r>
              <a:rPr altLang="en-IN" dirty="0" lang="en-IN"/>
              <a:t>Setting up React</a:t>
            </a:r>
          </a:p>
        </p:txBody>
      </p:sp>
      <p:pic>
        <p:nvPicPr>
          <p:cNvPr id="5" name="Content Placeholder 4">
            <a:extLst>
              <a:ext uri="{FF2B5EF4-FFF2-40B4-BE49-F238E27FC236}">
                <a16:creationId xmlns:a16="http://schemas.microsoft.com/office/drawing/2014/main" id="{A7A90024-3846-BA43-5282-18E7975D3E86}"/>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28478" l="3703" r="25226" t="23977"/>
          <a:stretch/>
        </p:blipFill>
        <p:spPr>
          <a:xfrm>
            <a:off x="838199" y="1690688"/>
            <a:ext cx="10937435" cy="4115752"/>
          </a:xfrm>
        </p:spPr>
      </p:pic>
    </p:spTree>
    <p:extLst>
      <p:ext uri="{BB962C8B-B14F-4D97-AF65-F5344CB8AC3E}">
        <p14:creationId xmlns:p14="http://schemas.microsoft.com/office/powerpoint/2010/main" val="4054924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0BFE00-0C45-0E23-9A74-A2FD63D134D7}"/>
              </a:ext>
            </a:extLst>
          </p:cNvPr>
          <p:cNvSpPr>
            <a:spLocks noGrp="1"/>
          </p:cNvSpPr>
          <p:nvPr>
            <p:ph idx="1"/>
          </p:nvPr>
        </p:nvSpPr>
        <p:spPr>
          <a:xfrm>
            <a:off x="838200" y="937260"/>
            <a:ext cx="10515600" cy="5239703"/>
          </a:xfrm>
        </p:spPr>
        <p:txBody>
          <a:bodyPr numCol="1"/>
          <a:lstStyle/>
          <a:p>
            <a:r>
              <a:rPr altLang="en-IN" b="1" dirty="0" lang="en-IN"/>
              <a:t>1. Install Node.js and </a:t>
            </a:r>
            <a:r>
              <a:rPr altLang="en-IN" b="1" dirty="0" err="1" lang="en-IN"/>
              <a:t>npm</a:t>
            </a:r>
            <a:endParaRPr altLang="en-IN" b="1" dirty="0" lang="en-IN"/>
          </a:p>
          <a:p>
            <a:r>
              <a:rPr altLang="en-IN" dirty="0" lang="en-IN"/>
              <a:t>React requires </a:t>
            </a:r>
            <a:r>
              <a:rPr altLang="en-IN" b="1" dirty="0" lang="en-IN"/>
              <a:t>Node.js</a:t>
            </a:r>
            <a:r>
              <a:rPr altLang="en-IN" dirty="0" lang="en-IN"/>
              <a:t> and </a:t>
            </a:r>
            <a:r>
              <a:rPr altLang="en-IN" b="1" dirty="0" err="1" lang="en-IN"/>
              <a:t>npm</a:t>
            </a:r>
            <a:r>
              <a:rPr altLang="en-IN" dirty="0" lang="en-IN"/>
              <a:t> (Node Package Manager) to manage dependencies.</a:t>
            </a:r>
          </a:p>
          <a:p>
            <a:pPr>
              <a:buFont charset="0" panose="020B0604020202020204" pitchFamily="34" typeface="Arial"/>
              <a:buChar char="•"/>
            </a:pPr>
            <a:r>
              <a:rPr altLang="en-IN" dirty="0" lang="en-IN"/>
              <a:t>Download and install </a:t>
            </a:r>
            <a:r>
              <a:rPr altLang="en-IN" b="1" dirty="0" lang="en-IN"/>
              <a:t>Node.js</a:t>
            </a:r>
            <a:r>
              <a:rPr altLang="en-IN" dirty="0" lang="en-IN"/>
              <a:t> from the official site: </a:t>
            </a:r>
            <a:r>
              <a:rPr altLang="en-IN" dirty="0" lang="en-IN">
                <a:hlinkClick r:id="rId2"/>
              </a:rPr>
              <a:t>https://nodejs.org</a:t>
            </a:r>
            <a:r>
              <a:rPr altLang="en-IN" dirty="0" lang="en-IN"/>
              <a:t>.</a:t>
            </a:r>
          </a:p>
          <a:p>
            <a:pPr>
              <a:buFont charset="0" panose="020B0604020202020204" pitchFamily="34" typeface="Arial"/>
              <a:buChar char="•"/>
            </a:pPr>
            <a:r>
              <a:rPr altLang="en-IN" dirty="0" lang="en-IN"/>
              <a:t>After installation, verify the installation by checking the versions of </a:t>
            </a:r>
            <a:r>
              <a:rPr altLang="en-IN" b="1" dirty="0" lang="en-IN"/>
              <a:t>Node.js</a:t>
            </a:r>
            <a:r>
              <a:rPr altLang="en-IN" dirty="0" lang="en-IN"/>
              <a:t> and </a:t>
            </a:r>
            <a:r>
              <a:rPr altLang="en-IN" b="1" dirty="0" err="1" lang="en-IN"/>
              <a:t>npm</a:t>
            </a:r>
            <a:r>
              <a:rPr altLang="en-IN" dirty="0" lang="en-IN"/>
              <a:t> in your terminal/command prompt:</a:t>
            </a:r>
          </a:p>
          <a:p>
            <a:endParaRPr altLang="en-IN" dirty="0" lang="en-IN"/>
          </a:p>
        </p:txBody>
      </p:sp>
      <p:pic>
        <p:nvPicPr>
          <p:cNvPr id="5" name="Picture 4">
            <a:extLst>
              <a:ext uri="{FF2B5EF4-FFF2-40B4-BE49-F238E27FC236}">
                <a16:creationId xmlns:a16="http://schemas.microsoft.com/office/drawing/2014/main" id="{1F5FFDB4-D221-5F96-AFE7-DD5D1CAA4738}"/>
              </a:ext>
            </a:extLst>
          </p:cNvPr>
          <p:cNvPicPr>
            <a:picLocks noChangeAspect="1"/>
          </p:cNvPicPr>
          <p:nvPr/>
        </p:nvPicPr>
        <p:blipFill>
          <a:blip r:embed="rId3"/>
          <a:stretch>
            <a:fillRect/>
          </a:stretch>
        </p:blipFill>
        <p:spPr>
          <a:xfrm>
            <a:off x="4105888" y="5049652"/>
            <a:ext cx="2374921" cy="1443223"/>
          </a:xfrm>
          <a:prstGeom prst="rect">
            <a:avLst/>
          </a:prstGeom>
        </p:spPr>
      </p:pic>
    </p:spTree>
    <p:extLst>
      <p:ext uri="{BB962C8B-B14F-4D97-AF65-F5344CB8AC3E}">
        <p14:creationId xmlns:p14="http://schemas.microsoft.com/office/powerpoint/2010/main" val="32186334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D8E0-323C-8D08-4F1F-10F9194FD3DC}"/>
              </a:ext>
            </a:extLst>
          </p:cNvPr>
          <p:cNvSpPr>
            <a:spLocks noGrp="1"/>
          </p:cNvSpPr>
          <p:nvPr>
            <p:ph type="title"/>
          </p:nvPr>
        </p:nvSpPr>
        <p:spPr/>
        <p:txBody>
          <a:bodyPr numCol="1"/>
          <a:lstStyle/>
          <a:p>
            <a:endParaRPr altLang="en-IN" lang="en-IN"/>
          </a:p>
        </p:txBody>
      </p:sp>
      <p:sp>
        <p:nvSpPr>
          <p:cNvPr id="3" name="Content Placeholder 2">
            <a:extLst>
              <a:ext uri="{FF2B5EF4-FFF2-40B4-BE49-F238E27FC236}">
                <a16:creationId xmlns:a16="http://schemas.microsoft.com/office/drawing/2014/main" id="{2412B059-6399-D2D7-D6A6-20DFCCFC1290}"/>
              </a:ext>
            </a:extLst>
          </p:cNvPr>
          <p:cNvSpPr>
            <a:spLocks noGrp="1"/>
          </p:cNvSpPr>
          <p:nvPr>
            <p:ph idx="1"/>
          </p:nvPr>
        </p:nvSpPr>
        <p:spPr/>
        <p:txBody>
          <a:bodyPr numCol="1"/>
          <a:lstStyle/>
          <a:p>
            <a:pPr indent="0" marL="0">
              <a:buNone/>
            </a:pPr>
            <a:r>
              <a:rPr b="1" dirty="0" lang="en-US"/>
              <a:t>2. Install create-react-app</a:t>
            </a:r>
          </a:p>
          <a:p>
            <a:r>
              <a:rPr dirty="0" lang="en-US"/>
              <a:t>create-react-app is an official command-line tool to set up a new React project quickly.</a:t>
            </a:r>
          </a:p>
          <a:p>
            <a:r>
              <a:rPr dirty="0" lang="en-US"/>
              <a:t>Open your terminal/command prompt and run the following command to install it globally:</a:t>
            </a:r>
            <a:endParaRPr altLang="en-IN" dirty="0" lang="en-IN"/>
          </a:p>
        </p:txBody>
      </p:sp>
      <p:pic>
        <p:nvPicPr>
          <p:cNvPr id="6" name="Picture 5">
            <a:extLst>
              <a:ext uri="{FF2B5EF4-FFF2-40B4-BE49-F238E27FC236}">
                <a16:creationId xmlns:a16="http://schemas.microsoft.com/office/drawing/2014/main" id="{4CE4001A-0625-8D8D-987E-B15CB784E6CC}"/>
              </a:ext>
            </a:extLst>
          </p:cNvPr>
          <p:cNvPicPr>
            <a:picLocks noChangeAspect="1"/>
          </p:cNvPicPr>
          <p:nvPr/>
        </p:nvPicPr>
        <p:blipFill>
          <a:blip r:embed="rId2"/>
          <a:stretch>
            <a:fillRect/>
          </a:stretch>
        </p:blipFill>
        <p:spPr>
          <a:xfrm>
            <a:off x="1672591" y="4498331"/>
            <a:ext cx="8454390" cy="908323"/>
          </a:xfrm>
          <a:prstGeom prst="rect">
            <a:avLst/>
          </a:prstGeom>
        </p:spPr>
      </p:pic>
    </p:spTree>
    <p:extLst>
      <p:ext uri="{BB962C8B-B14F-4D97-AF65-F5344CB8AC3E}">
        <p14:creationId xmlns:p14="http://schemas.microsoft.com/office/powerpoint/2010/main" val="1751644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99C34-CFBB-20E5-138A-0E33BE0B6F0C}"/>
              </a:ext>
            </a:extLst>
          </p:cNvPr>
          <p:cNvSpPr>
            <a:spLocks noGrp="1"/>
          </p:cNvSpPr>
          <p:nvPr>
            <p:ph type="title"/>
          </p:nvPr>
        </p:nvSpPr>
        <p:spPr/>
        <p:txBody>
          <a:bodyPr numCol="1"/>
          <a:lstStyle/>
          <a:p>
            <a:endParaRPr altLang="en-IN" lang="en-IN"/>
          </a:p>
        </p:txBody>
      </p:sp>
      <p:sp>
        <p:nvSpPr>
          <p:cNvPr id="3" name="Content Placeholder 2">
            <a:extLst>
              <a:ext uri="{FF2B5EF4-FFF2-40B4-BE49-F238E27FC236}">
                <a16:creationId xmlns:a16="http://schemas.microsoft.com/office/drawing/2014/main" id="{AE5E2FAF-D530-DCC3-0DB9-07156BB35F2D}"/>
              </a:ext>
            </a:extLst>
          </p:cNvPr>
          <p:cNvSpPr>
            <a:spLocks noGrp="1"/>
          </p:cNvSpPr>
          <p:nvPr>
            <p:ph idx="1"/>
          </p:nvPr>
        </p:nvSpPr>
        <p:spPr/>
        <p:txBody>
          <a:bodyPr numCol="1"/>
          <a:lstStyle/>
          <a:p>
            <a:pPr indent="0" marL="0">
              <a:buNone/>
            </a:pPr>
            <a:r>
              <a:rPr dirty="0" lang="en-US"/>
              <a:t>3. Navigate to Your Project Folder</a:t>
            </a:r>
          </a:p>
          <a:p>
            <a:pPr indent="0" marL="0">
              <a:buNone/>
            </a:pPr>
            <a:r>
              <a:rPr dirty="0" lang="en-US"/>
              <a:t>Once the installation is complete, navigate to the project folder using the cd (change directory) command:</a:t>
            </a:r>
          </a:p>
          <a:p>
            <a:pPr indent="0" marL="0">
              <a:buNone/>
            </a:pPr>
            <a:endParaRPr dirty="0" lang="en-US"/>
          </a:p>
          <a:p>
            <a:pPr indent="0" marL="0">
              <a:buNone/>
            </a:pPr>
            <a:endParaRPr altLang="en-IN" dirty="0" lang="en-IN"/>
          </a:p>
        </p:txBody>
      </p:sp>
      <p:pic>
        <p:nvPicPr>
          <p:cNvPr id="7" name="Picture 6">
            <a:extLst>
              <a:ext uri="{FF2B5EF4-FFF2-40B4-BE49-F238E27FC236}">
                <a16:creationId xmlns:a16="http://schemas.microsoft.com/office/drawing/2014/main" id="{A1AEBB39-1D19-48CC-BAC0-806569048350}"/>
              </a:ext>
            </a:extLst>
          </p:cNvPr>
          <p:cNvPicPr>
            <a:picLocks noChangeAspect="1"/>
          </p:cNvPicPr>
          <p:nvPr/>
        </p:nvPicPr>
        <p:blipFill>
          <a:blip r:embed="rId2"/>
          <a:stretch>
            <a:fillRect/>
          </a:stretch>
        </p:blipFill>
        <p:spPr>
          <a:xfrm>
            <a:off x="2423742" y="3823961"/>
            <a:ext cx="6532618" cy="1045219"/>
          </a:xfrm>
          <a:prstGeom prst="rect">
            <a:avLst/>
          </a:prstGeom>
        </p:spPr>
      </p:pic>
    </p:spTree>
    <p:extLst>
      <p:ext uri="{BB962C8B-B14F-4D97-AF65-F5344CB8AC3E}">
        <p14:creationId xmlns:p14="http://schemas.microsoft.com/office/powerpoint/2010/main" val="18595552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A6D66A-F69B-EBED-4539-FD01641AC3BC}"/>
              </a:ext>
            </a:extLst>
          </p:cNvPr>
          <p:cNvSpPr>
            <a:spLocks noGrp="1"/>
          </p:cNvSpPr>
          <p:nvPr>
            <p:ph idx="1"/>
          </p:nvPr>
        </p:nvSpPr>
        <p:spPr>
          <a:xfrm>
            <a:off x="838200" y="880110"/>
            <a:ext cx="10515600" cy="5296853"/>
          </a:xfrm>
        </p:spPr>
        <p:txBody>
          <a:bodyPr numCol="1">
            <a:normAutofit/>
          </a:bodyPr>
          <a:lstStyle/>
          <a:p>
            <a:pPr indent="0" marL="0">
              <a:buNone/>
            </a:pPr>
            <a:r>
              <a:rPr b="1" dirty="0" lang="en-US"/>
              <a:t>4. Start the React Development Server</a:t>
            </a:r>
          </a:p>
          <a:p>
            <a:r>
              <a:rPr dirty="0" lang="en-US"/>
              <a:t>To run the React app, execute the following command in your terminal/command prompt:</a:t>
            </a:r>
          </a:p>
          <a:p>
            <a:endParaRPr dirty="0" lang="en-US"/>
          </a:p>
          <a:p>
            <a:endParaRPr dirty="0" lang="en-US"/>
          </a:p>
          <a:p>
            <a:r>
              <a:rPr dirty="0" lang="en-US"/>
              <a:t>This will start the development server.</a:t>
            </a:r>
          </a:p>
          <a:p>
            <a:r>
              <a:rPr dirty="0" lang="en-US"/>
              <a:t>The app will automatically open in your default browser at </a:t>
            </a:r>
            <a:r>
              <a:rPr dirty="0" lang="en-US">
                <a:hlinkClick r:id="rId2"/>
              </a:rPr>
              <a:t>http://localhost:3000</a:t>
            </a:r>
            <a:r>
              <a:rPr dirty="0" lang="en-US"/>
              <a:t>.</a:t>
            </a:r>
          </a:p>
          <a:p>
            <a:r>
              <a:rPr dirty="0" lang="en-US"/>
              <a:t>If the browser doesn’t open automatically, you can manually open this URL.</a:t>
            </a:r>
          </a:p>
          <a:p>
            <a:endParaRPr altLang="en-IN" dirty="0" lang="en-IN"/>
          </a:p>
        </p:txBody>
      </p:sp>
      <p:pic>
        <p:nvPicPr>
          <p:cNvPr id="5" name="Picture 4">
            <a:extLst>
              <a:ext uri="{FF2B5EF4-FFF2-40B4-BE49-F238E27FC236}">
                <a16:creationId xmlns:a16="http://schemas.microsoft.com/office/drawing/2014/main" id="{BEC6866C-9963-E67B-EB82-C29520980902}"/>
              </a:ext>
            </a:extLst>
          </p:cNvPr>
          <p:cNvPicPr>
            <a:picLocks noChangeAspect="1"/>
          </p:cNvPicPr>
          <p:nvPr/>
        </p:nvPicPr>
        <p:blipFill>
          <a:blip r:embed="rId3"/>
          <a:stretch>
            <a:fillRect/>
          </a:stretch>
        </p:blipFill>
        <p:spPr>
          <a:xfrm>
            <a:off x="5464139" y="2175247"/>
            <a:ext cx="3245521" cy="822597"/>
          </a:xfrm>
          <a:prstGeom prst="rect">
            <a:avLst/>
          </a:prstGeom>
        </p:spPr>
      </p:pic>
    </p:spTree>
    <p:extLst>
      <p:ext uri="{BB962C8B-B14F-4D97-AF65-F5344CB8AC3E}">
        <p14:creationId xmlns:p14="http://schemas.microsoft.com/office/powerpoint/2010/main" val="254527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08DB-3750-CC31-7F20-EC225079A868}"/>
              </a:ext>
            </a:extLst>
          </p:cNvPr>
          <p:cNvSpPr>
            <a:spLocks noGrp="1"/>
          </p:cNvSpPr>
          <p:nvPr>
            <p:ph type="title"/>
          </p:nvPr>
        </p:nvSpPr>
        <p:spPr/>
        <p:txBody>
          <a:bodyPr numCol="1"/>
          <a:lstStyle/>
          <a:p>
            <a:r>
              <a:rPr altLang="en-IN" dirty="0" lang="en-IN"/>
              <a:t>New Literal Syntax</a:t>
            </a:r>
          </a:p>
        </p:txBody>
      </p:sp>
      <p:sp>
        <p:nvSpPr>
          <p:cNvPr id="3" name="Content Placeholder 2">
            <a:extLst>
              <a:ext uri="{FF2B5EF4-FFF2-40B4-BE49-F238E27FC236}">
                <a16:creationId xmlns:a16="http://schemas.microsoft.com/office/drawing/2014/main" id="{2B37DCF2-1E99-840D-4504-8C9DF773F5CF}"/>
              </a:ext>
            </a:extLst>
          </p:cNvPr>
          <p:cNvSpPr>
            <a:spLocks noGrp="1"/>
          </p:cNvSpPr>
          <p:nvPr>
            <p:ph idx="1"/>
          </p:nvPr>
        </p:nvSpPr>
        <p:spPr/>
        <p:txBody>
          <a:bodyPr numCol="1"/>
          <a:lstStyle/>
          <a:p>
            <a:r>
              <a:rPr dirty="0" lang="en-US"/>
              <a:t>Introduced a new way to handle strings with embedded expressions.</a:t>
            </a:r>
          </a:p>
          <a:p>
            <a:r>
              <a:rPr dirty="0" lang="en-US"/>
              <a:t>Enclosed by backticks (`), allowing multi-line strings and string interpolation using ${expression}.</a:t>
            </a:r>
          </a:p>
          <a:p>
            <a:r>
              <a:rPr b="0" dirty="0" i="0" lang="en-US">
                <a:solidFill>
                  <a:srgbClr val="1B1B1B"/>
                </a:solidFill>
                <a:effectLst/>
                <a:latin typeface="Inter"/>
              </a:rPr>
              <a:t>Template literals are sometimes informally called </a:t>
            </a:r>
            <a:r>
              <a:rPr b="0" dirty="0" i="1" lang="en-US">
                <a:solidFill>
                  <a:srgbClr val="1B1B1B"/>
                </a:solidFill>
                <a:effectLst/>
                <a:latin typeface="Inter"/>
              </a:rPr>
              <a:t>template strings</a:t>
            </a:r>
            <a:endParaRPr dirty="0" lang="en-US"/>
          </a:p>
          <a:p>
            <a:pPr indent="0" marL="0">
              <a:buNone/>
            </a:pPr>
            <a:endParaRPr dirty="0" lang="en-US"/>
          </a:p>
          <a:p>
            <a:pPr indent="0" marL="0">
              <a:buNone/>
            </a:pPr>
            <a:endParaRPr dirty="0" lang="en-US"/>
          </a:p>
          <a:p>
            <a:pPr indent="0" lvl="1" marL="1703388">
              <a:buNone/>
            </a:pPr>
            <a:r>
              <a:rPr dirty="0" lang="en-US">
                <a:solidFill>
                  <a:srgbClr val="FF0000"/>
                </a:solidFill>
              </a:rPr>
              <a:t>let name = "Alice";</a:t>
            </a:r>
          </a:p>
          <a:p>
            <a:pPr indent="0" lvl="1" marL="1703388">
              <a:buNone/>
            </a:pPr>
            <a:r>
              <a:rPr dirty="0" lang="en-US">
                <a:solidFill>
                  <a:srgbClr val="FF0000"/>
                </a:solidFill>
              </a:rPr>
              <a:t>let greeting = `Hello, ${name}! Welcome to ES6.`;</a:t>
            </a:r>
          </a:p>
          <a:p>
            <a:pPr indent="0" lvl="1" marL="1703388">
              <a:buNone/>
            </a:pPr>
            <a:r>
              <a:rPr dirty="0" lang="en-US">
                <a:solidFill>
                  <a:srgbClr val="FF0000"/>
                </a:solidFill>
              </a:rPr>
              <a:t>console.log(greeting); // Output: Hello, Alice! Welcome to ES6.</a:t>
            </a:r>
          </a:p>
          <a:p>
            <a:endParaRPr altLang="en-IN" dirty="0" lang="en-IN"/>
          </a:p>
        </p:txBody>
      </p:sp>
    </p:spTree>
    <p:extLst>
      <p:ext uri="{BB962C8B-B14F-4D97-AF65-F5344CB8AC3E}">
        <p14:creationId xmlns:p14="http://schemas.microsoft.com/office/powerpoint/2010/main" val="42572821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980D4-1427-731F-FA82-58AC0EB788C5}"/>
              </a:ext>
            </a:extLst>
          </p:cNvPr>
          <p:cNvSpPr>
            <a:spLocks noGrp="1"/>
          </p:cNvSpPr>
          <p:nvPr>
            <p:ph type="title"/>
          </p:nvPr>
        </p:nvSpPr>
        <p:spPr/>
        <p:txBody>
          <a:bodyPr numCol="1"/>
          <a:lstStyle/>
          <a:p>
            <a:endParaRPr altLang="en-IN" lang="en-IN"/>
          </a:p>
        </p:txBody>
      </p:sp>
      <p:sp>
        <p:nvSpPr>
          <p:cNvPr id="3" name="Content Placeholder 2">
            <a:extLst>
              <a:ext uri="{FF2B5EF4-FFF2-40B4-BE49-F238E27FC236}">
                <a16:creationId xmlns:a16="http://schemas.microsoft.com/office/drawing/2014/main" id="{32670309-C973-7C79-4169-61B4306E9A56}"/>
              </a:ext>
            </a:extLst>
          </p:cNvPr>
          <p:cNvSpPr>
            <a:spLocks noGrp="1"/>
          </p:cNvSpPr>
          <p:nvPr>
            <p:ph idx="1"/>
          </p:nvPr>
        </p:nvSpPr>
        <p:spPr/>
        <p:txBody>
          <a:bodyPr numCol="1"/>
          <a:lstStyle/>
          <a:p>
            <a:pPr indent="0" marL="0">
              <a:buNone/>
            </a:pPr>
            <a:r>
              <a:rPr dirty="0" lang="en-US"/>
              <a:t>5. Explore the Project Structure</a:t>
            </a:r>
          </a:p>
          <a:p>
            <a:r>
              <a:rPr dirty="0" lang="en-US"/>
              <a:t>Once the app is running, you can explore the files created by create-react-app:</a:t>
            </a:r>
          </a:p>
          <a:p>
            <a:r>
              <a:rPr dirty="0" lang="en-US"/>
              <a:t>public/: Contains the index.html file.</a:t>
            </a:r>
          </a:p>
          <a:p>
            <a:r>
              <a:rPr dirty="0" err="1" lang="en-US"/>
              <a:t>src</a:t>
            </a:r>
            <a:r>
              <a:rPr dirty="0" lang="en-US"/>
              <a:t>/: Contains the main code, including App.js where you can start modifying your React components.</a:t>
            </a:r>
            <a:endParaRPr altLang="en-IN" dirty="0" lang="en-IN"/>
          </a:p>
        </p:txBody>
      </p:sp>
    </p:spTree>
    <p:extLst>
      <p:ext uri="{BB962C8B-B14F-4D97-AF65-F5344CB8AC3E}">
        <p14:creationId xmlns:p14="http://schemas.microsoft.com/office/powerpoint/2010/main" val="1629719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66036-7361-F233-FE9B-CFBB103AC944}"/>
              </a:ext>
            </a:extLst>
          </p:cNvPr>
          <p:cNvSpPr>
            <a:spLocks noGrp="1"/>
          </p:cNvSpPr>
          <p:nvPr>
            <p:ph type="title"/>
          </p:nvPr>
        </p:nvSpPr>
        <p:spPr/>
        <p:txBody>
          <a:bodyPr numCol="1"/>
          <a:lstStyle/>
          <a:p>
            <a:endParaRPr altLang="en-IN" lang="en-IN"/>
          </a:p>
        </p:txBody>
      </p:sp>
      <p:pic>
        <p:nvPicPr>
          <p:cNvPr id="5" name="Content Placeholder 4">
            <a:extLst>
              <a:ext uri="{FF2B5EF4-FFF2-40B4-BE49-F238E27FC236}">
                <a16:creationId xmlns:a16="http://schemas.microsoft.com/office/drawing/2014/main" id="{E8BEEA4B-C1DE-144D-14CB-D63DFBCB6397}"/>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18234" l="896" r="22123" t="24502"/>
          <a:stretch/>
        </p:blipFill>
        <p:spPr>
          <a:xfrm>
            <a:off x="838200" y="1062989"/>
            <a:ext cx="10626090" cy="4446235"/>
          </a:xfrm>
        </p:spPr>
      </p:pic>
    </p:spTree>
    <p:extLst>
      <p:ext uri="{BB962C8B-B14F-4D97-AF65-F5344CB8AC3E}">
        <p14:creationId xmlns:p14="http://schemas.microsoft.com/office/powerpoint/2010/main" val="2719298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EC21-0013-44C9-9C2F-FC547A8EC35A}"/>
              </a:ext>
            </a:extLst>
          </p:cNvPr>
          <p:cNvSpPr>
            <a:spLocks noGrp="1"/>
          </p:cNvSpPr>
          <p:nvPr>
            <p:ph type="title"/>
          </p:nvPr>
        </p:nvSpPr>
        <p:spPr/>
        <p:txBody>
          <a:bodyPr numCol="1"/>
          <a:lstStyle/>
          <a:p>
            <a:r>
              <a:rPr dirty="0" lang="en-US"/>
              <a:t>ES6: Arrow Function</a:t>
            </a:r>
            <a:endParaRPr altLang="en-IN" dirty="0" lang="en-IN"/>
          </a:p>
        </p:txBody>
      </p:sp>
      <p:pic>
        <p:nvPicPr>
          <p:cNvPr id="5" name="Content Placeholder 4">
            <a:extLst>
              <a:ext uri="{FF2B5EF4-FFF2-40B4-BE49-F238E27FC236}">
                <a16:creationId xmlns:a16="http://schemas.microsoft.com/office/drawing/2014/main" id="{CCA323C2-EA97-40DD-E16D-2FB756727397}"/>
              </a:ext>
            </a:extLst>
          </p:cNvPr>
          <p:cNvPicPr>
            <a:picLocks noChangeAspect="1" noGrp="1"/>
          </p:cNvPicPr>
          <p:nvPr>
            <p:ph idx="1"/>
          </p:nvPr>
        </p:nvPicPr>
        <p:blipFill>
          <a:blip r:embed="rId2">
            <a:extLst>
              <a:ext uri="{28A0092B-C50C-407E-A947-70E740481C1C}">
                <a14:useLocalDpi xmlns:a14="http://schemas.microsoft.com/office/drawing/2010/main" val="0"/>
              </a:ext>
            </a:extLst>
          </a:blip>
          <a:srcRect b="15608" l="2521" r="26113" t="22400"/>
          <a:stretch/>
        </p:blipFill>
        <p:spPr>
          <a:xfrm>
            <a:off x="937260" y="1416368"/>
            <a:ext cx="10081260" cy="4925835"/>
          </a:xfrm>
        </p:spPr>
      </p:pic>
    </p:spTree>
    <p:extLst>
      <p:ext uri="{BB962C8B-B14F-4D97-AF65-F5344CB8AC3E}">
        <p14:creationId xmlns:p14="http://schemas.microsoft.com/office/powerpoint/2010/main" val="196823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836DD-13FF-D4D0-CA5D-9F5825F6E192}"/>
              </a:ext>
            </a:extLst>
          </p:cNvPr>
          <p:cNvSpPr>
            <a:spLocks noGrp="1"/>
          </p:cNvSpPr>
          <p:nvPr>
            <p:ph type="title"/>
          </p:nvPr>
        </p:nvSpPr>
        <p:spPr/>
        <p:txBody>
          <a:bodyPr numCol="1"/>
          <a:lstStyle/>
          <a:p>
            <a:r>
              <a:rPr dirty="0" lang="en-US"/>
              <a:t>Object De-structuring</a:t>
            </a:r>
            <a:endParaRPr altLang="en-IN" dirty="0" lang="en-IN"/>
          </a:p>
        </p:txBody>
      </p:sp>
      <p:sp>
        <p:nvSpPr>
          <p:cNvPr id="3" name="Content Placeholder 2">
            <a:extLst>
              <a:ext uri="{FF2B5EF4-FFF2-40B4-BE49-F238E27FC236}">
                <a16:creationId xmlns:a16="http://schemas.microsoft.com/office/drawing/2014/main" id="{C615225A-FEA5-CF3E-FA74-768166BB0DA0}"/>
              </a:ext>
            </a:extLst>
          </p:cNvPr>
          <p:cNvSpPr>
            <a:spLocks noGrp="1"/>
          </p:cNvSpPr>
          <p:nvPr>
            <p:ph idx="1"/>
          </p:nvPr>
        </p:nvSpPr>
        <p:spPr/>
        <p:txBody>
          <a:bodyPr numCol="1"/>
          <a:lstStyle/>
          <a:p>
            <a:r>
              <a:rPr dirty="0" lang="en-US"/>
              <a:t>Allows unpacking values from arrays or properties from objects into distinct variables.</a:t>
            </a:r>
          </a:p>
          <a:p>
            <a:endParaRPr dirty="0" lang="en-US"/>
          </a:p>
          <a:p>
            <a:r>
              <a:rPr dirty="0" lang="en-US" sz="2000"/>
              <a:t>const person = { name: "Alice", age: 25 };</a:t>
            </a:r>
          </a:p>
          <a:p>
            <a:r>
              <a:rPr dirty="0" lang="en-US" sz="2000"/>
              <a:t>const { name, age } = person;</a:t>
            </a:r>
          </a:p>
          <a:p>
            <a:endParaRPr altLang="en-IN" dirty="0" lang="en-IN"/>
          </a:p>
        </p:txBody>
      </p:sp>
      <p:pic>
        <p:nvPicPr>
          <p:cNvPr id="5" name="Picture 4">
            <a:extLst>
              <a:ext uri="{FF2B5EF4-FFF2-40B4-BE49-F238E27FC236}">
                <a16:creationId xmlns:a16="http://schemas.microsoft.com/office/drawing/2014/main" id="{E0400544-DE88-0080-D81C-2A2925DD85A9}"/>
              </a:ext>
            </a:extLst>
          </p:cNvPr>
          <p:cNvPicPr>
            <a:picLocks noChangeAspect="1"/>
          </p:cNvPicPr>
          <p:nvPr/>
        </p:nvPicPr>
        <p:blipFill>
          <a:blip r:embed="rId2"/>
          <a:stretch>
            <a:fillRect/>
          </a:stretch>
        </p:blipFill>
        <p:spPr>
          <a:xfrm>
            <a:off x="6096000" y="2520934"/>
            <a:ext cx="5061036" cy="3790966"/>
          </a:xfrm>
          <a:prstGeom prst="rect">
            <a:avLst/>
          </a:prstGeom>
        </p:spPr>
      </p:pic>
    </p:spTree>
    <p:extLst>
      <p:ext uri="{BB962C8B-B14F-4D97-AF65-F5344CB8AC3E}">
        <p14:creationId xmlns:p14="http://schemas.microsoft.com/office/powerpoint/2010/main" val="2795082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4B48-45B6-1BA1-0226-70B6C1DBF88C}"/>
              </a:ext>
            </a:extLst>
          </p:cNvPr>
          <p:cNvSpPr>
            <a:spLocks noGrp="1"/>
          </p:cNvSpPr>
          <p:nvPr>
            <p:ph type="title"/>
          </p:nvPr>
        </p:nvSpPr>
        <p:spPr/>
        <p:txBody>
          <a:bodyPr numCol="1"/>
          <a:lstStyle/>
          <a:p>
            <a:r>
              <a:rPr altLang="en-IN" dirty="0" lang="en-IN"/>
              <a:t>Renaming Variables During </a:t>
            </a:r>
            <a:r>
              <a:rPr altLang="en-IN" dirty="0" err="1" lang="en-IN"/>
              <a:t>Destructuring</a:t>
            </a:r>
            <a:endParaRPr altLang="en-IN" dirty="0" lang="en-IN"/>
          </a:p>
        </p:txBody>
      </p:sp>
      <p:sp>
        <p:nvSpPr>
          <p:cNvPr id="3" name="Content Placeholder 2">
            <a:extLst>
              <a:ext uri="{FF2B5EF4-FFF2-40B4-BE49-F238E27FC236}">
                <a16:creationId xmlns:a16="http://schemas.microsoft.com/office/drawing/2014/main" id="{78ED92A1-5061-3B9B-AE3D-1FC550ABF561}"/>
              </a:ext>
            </a:extLst>
          </p:cNvPr>
          <p:cNvSpPr>
            <a:spLocks noGrp="1"/>
          </p:cNvSpPr>
          <p:nvPr>
            <p:ph idx="1"/>
          </p:nvPr>
        </p:nvSpPr>
        <p:spPr/>
        <p:txBody>
          <a:bodyPr numCol="1"/>
          <a:lstStyle/>
          <a:p>
            <a:r>
              <a:rPr dirty="0" lang="en-US"/>
              <a:t>We can rename variables when </a:t>
            </a:r>
            <a:r>
              <a:rPr dirty="0" err="1" lang="en-US"/>
              <a:t>destructuring</a:t>
            </a:r>
            <a:r>
              <a:rPr dirty="0" lang="en-US"/>
              <a:t>:</a:t>
            </a:r>
            <a:endParaRPr altLang="en-IN" dirty="0" lang="en-IN"/>
          </a:p>
        </p:txBody>
      </p:sp>
      <p:pic>
        <p:nvPicPr>
          <p:cNvPr id="5" name="Picture 4">
            <a:extLst>
              <a:ext uri="{FF2B5EF4-FFF2-40B4-BE49-F238E27FC236}">
                <a16:creationId xmlns:a16="http://schemas.microsoft.com/office/drawing/2014/main" id="{3013BE6F-01C9-EAE6-CA1C-DAA245C9389B}"/>
              </a:ext>
            </a:extLst>
          </p:cNvPr>
          <p:cNvPicPr>
            <a:picLocks noChangeAspect="1"/>
          </p:cNvPicPr>
          <p:nvPr/>
        </p:nvPicPr>
        <p:blipFill>
          <a:blip r:embed="rId2"/>
          <a:stretch>
            <a:fillRect/>
          </a:stretch>
        </p:blipFill>
        <p:spPr>
          <a:xfrm>
            <a:off x="5172617" y="2705676"/>
            <a:ext cx="7019383" cy="2666423"/>
          </a:xfrm>
          <a:prstGeom prst="rect">
            <a:avLst/>
          </a:prstGeom>
        </p:spPr>
      </p:pic>
      <p:sp>
        <p:nvSpPr>
          <p:cNvPr id="6" name="Rectangle 1">
            <a:extLst>
              <a:ext uri="{FF2B5EF4-FFF2-40B4-BE49-F238E27FC236}">
                <a16:creationId xmlns:a16="http://schemas.microsoft.com/office/drawing/2014/main" id="{B397323F-835C-94A3-3707-5A61365B3868}"/>
              </a:ext>
            </a:extLst>
          </p:cNvPr>
          <p:cNvSpPr>
            <a:spLocks noChangeArrowheads="1"/>
          </p:cNvSpPr>
          <p:nvPr/>
        </p:nvSpPr>
        <p:spPr>
          <a:xfrm>
            <a:off x="984204" y="3429000"/>
            <a:ext cx="404241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algn="ctr" dir="2700000" dist="35921" rotWithShape="0">
                    <a:schemeClr val="bg2"/>
                  </a:outerShdw>
                </a:effectLst>
              </a14:hiddenEffects>
            </a:ext>
          </a:extLst>
        </p:spPr>
        <p:txBody>
          <a:bodyPr anchor="ctr" anchorCtr="0" bIns="45720" compatLnSpc="1" lIns="91440" numCol="1" rIns="91440" tIns="45720" vert="horz" wrap="square">
            <a:prstTxWarp prst="textNoShape">
              <a:avLst/>
            </a:prstTxWarp>
            <a:spAutoFit/>
          </a:bodyPr>
          <a:lstStyle/>
          <a:p>
            <a:pPr algn="l" defTabSz="914400" eaLnBrk="0" fontAlgn="base" hangingPunct="0" indent="0" latinLnBrk="0" lvl="0" marL="0" marR="0" rtl="0">
              <a:lnSpc>
                <a:spcPct val="100000"/>
              </a:lnSpc>
              <a:spcBef>
                <a:spcPct val="0"/>
              </a:spcBef>
              <a:spcAft>
                <a:spcPct val="0"/>
              </a:spcAft>
              <a:buClrTx/>
              <a:buSzTx/>
              <a:buFontTx/>
              <a:buNone/>
              <a:tabLst/>
            </a:pPr>
            <a:r>
              <a:rPr b="0" baseline="0" cap="none" dirty="0" i="0" kumimoji="0" lang="en-US" normalizeH="0" strike="noStrike" sz="2000" u="none">
                <a:ln>
                  <a:noFill/>
                </a:ln>
                <a:solidFill>
                  <a:schemeClr val="tx1"/>
                </a:solidFill>
                <a:effectLst/>
              </a:rPr>
              <a:t>The name property is extracted and stored in </a:t>
            </a:r>
            <a:r>
              <a:rPr b="0" baseline="0" cap="none" dirty="0" err="1" i="0" kumimoji="0" lang="en-US" normalizeH="0" strike="noStrike" sz="2000" u="none">
                <a:ln>
                  <a:noFill/>
                </a:ln>
                <a:solidFill>
                  <a:schemeClr val="tx1"/>
                </a:solidFill>
                <a:effectLst/>
              </a:rPr>
              <a:t>fullName</a:t>
            </a:r>
            <a:r>
              <a:rPr b="0" baseline="0" cap="none" dirty="0" i="0" kumimoji="0" lang="en-US" normalizeH="0" strike="noStrike" sz="2000" u="none">
                <a:ln>
                  <a:noFill/>
                </a:ln>
                <a:solidFill>
                  <a:schemeClr val="tx1"/>
                </a:solidFill>
                <a:effectLst/>
              </a:rPr>
              <a:t>, and age in </a:t>
            </a:r>
            <a:r>
              <a:rPr b="0" baseline="0" cap="none" dirty="0" err="1" i="0" kumimoji="0" lang="en-US" normalizeH="0" strike="noStrike" sz="2000" u="none">
                <a:ln>
                  <a:noFill/>
                </a:ln>
                <a:solidFill>
                  <a:schemeClr val="tx1"/>
                </a:solidFill>
                <a:effectLst/>
              </a:rPr>
              <a:t>yearsOld</a:t>
            </a:r>
            <a:r>
              <a:rPr b="0" baseline="0" cap="none" dirty="0" i="0" kumimoji="0" lang="en-US" normalizeH="0" strike="noStrike" sz="2000" u="none">
                <a:ln>
                  <a:noFill/>
                </a:ln>
                <a:solidFill>
                  <a:schemeClr val="tx1"/>
                </a:solidFill>
                <a:effectLst/>
              </a:rPr>
              <a:t>. </a:t>
            </a:r>
          </a:p>
        </p:txBody>
      </p:sp>
    </p:spTree>
    <p:extLst>
      <p:ext uri="{BB962C8B-B14F-4D97-AF65-F5344CB8AC3E}">
        <p14:creationId xmlns:p14="http://schemas.microsoft.com/office/powerpoint/2010/main" val="4259614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E528-42D4-69BE-057F-AB99601144FB}"/>
              </a:ext>
            </a:extLst>
          </p:cNvPr>
          <p:cNvSpPr>
            <a:spLocks noGrp="1"/>
          </p:cNvSpPr>
          <p:nvPr>
            <p:ph type="title"/>
          </p:nvPr>
        </p:nvSpPr>
        <p:spPr/>
        <p:txBody>
          <a:bodyPr numCol="1"/>
          <a:lstStyle/>
          <a:p>
            <a:r>
              <a:rPr dirty="0" lang="en-US"/>
              <a:t>Syntax	</a:t>
            </a:r>
            <a:endParaRPr altLang="en-IN" dirty="0" lang="en-IN"/>
          </a:p>
        </p:txBody>
      </p:sp>
      <p:sp>
        <p:nvSpPr>
          <p:cNvPr id="3" name="Content Placeholder 2">
            <a:extLst>
              <a:ext uri="{FF2B5EF4-FFF2-40B4-BE49-F238E27FC236}">
                <a16:creationId xmlns:a16="http://schemas.microsoft.com/office/drawing/2014/main" id="{E47A164B-60CD-2236-78F1-C03110AD6A0D}"/>
              </a:ext>
            </a:extLst>
          </p:cNvPr>
          <p:cNvSpPr>
            <a:spLocks noGrp="1"/>
          </p:cNvSpPr>
          <p:nvPr>
            <p:ph idx="1"/>
          </p:nvPr>
        </p:nvSpPr>
        <p:spPr/>
        <p:txBody>
          <a:bodyPr numCol="1"/>
          <a:lstStyle/>
          <a:p>
            <a:r>
              <a:rPr altLang="en-IN" dirty="0" err="1" lang="en-IN"/>
              <a:t>const</a:t>
            </a:r>
            <a:r>
              <a:rPr altLang="en-IN" dirty="0" lang="en-IN"/>
              <a:t> [a, b] = array;</a:t>
            </a:r>
          </a:p>
          <a:p>
            <a:r>
              <a:rPr altLang="en-IN" dirty="0" err="1" lang="en-IN"/>
              <a:t>const</a:t>
            </a:r>
            <a:r>
              <a:rPr altLang="en-IN" dirty="0" lang="en-IN"/>
              <a:t> [a, , b] = array;</a:t>
            </a:r>
          </a:p>
          <a:p>
            <a:r>
              <a:rPr dirty="0" lang="en-US"/>
              <a:t>const [a, b, ...rest] = array;</a:t>
            </a:r>
            <a:endParaRPr altLang="en-IN" dirty="0" lang="en-IN"/>
          </a:p>
          <a:p>
            <a:r>
              <a:rPr altLang="en-IN" dirty="0" err="1" lang="en-IN"/>
              <a:t>const</a:t>
            </a:r>
            <a:r>
              <a:rPr altLang="en-IN" dirty="0" lang="en-IN"/>
              <a:t> { a, b } = </a:t>
            </a:r>
            <a:r>
              <a:rPr altLang="en-IN" dirty="0" err="1" lang="en-IN"/>
              <a:t>obj</a:t>
            </a:r>
            <a:r>
              <a:rPr altLang="en-IN" dirty="0" lang="en-IN"/>
              <a:t>;</a:t>
            </a:r>
          </a:p>
          <a:p>
            <a:r>
              <a:rPr dirty="0" lang="en-US"/>
              <a:t>const { a, b, ...rest } = obj;</a:t>
            </a:r>
            <a:endParaRPr altLang="en-IN" dirty="0" lang="en-IN"/>
          </a:p>
        </p:txBody>
      </p:sp>
    </p:spTree>
    <p:extLst>
      <p:ext uri="{BB962C8B-B14F-4D97-AF65-F5344CB8AC3E}">
        <p14:creationId xmlns:p14="http://schemas.microsoft.com/office/powerpoint/2010/main" val="2005659485"/>
      </p:ext>
    </p:extLst>
  </p:cSld>
  <p:clrMapOvr>
    <a:masterClrMapping/>
  </p:clrMapOvr>
</p:sld>
</file>

<file path=ppt/theme/theme1.xml><?xml version="1.0" encoding="utf-8"?>
<a:theme xmlns:a="http://schemas.openxmlformats.org/drawingml/2006/main" name="Office Theme">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panose="020F0302020204030204"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panose="020F0502020204030204"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algn="ctr" cap="flat" cmpd="sng" w="6350">
          <a:solidFill>
            <a:schemeClr val="phClr"/>
          </a:solidFill>
          <a:prstDash val="solid"/>
          <a:miter lim="800000"/>
        </a:ln>
        <a:ln algn="ctr" cap="flat" cmpd="sng" w="12700">
          <a:solidFill>
            <a:schemeClr val="phClr"/>
          </a:solidFill>
          <a:prstDash val="solid"/>
          <a:miter lim="800000"/>
        </a:ln>
        <a:ln algn="ctr" cap="flat" cmpd="sng" w="19050">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id="{62F939B6-93AF-4DB8-9C6B-D6C7DFDC589F}" name="Office Theme" vid="{4A3C46E8-61CC-4603-A589-7422A47A8E4A}"/>
    </a:ext>
  </a:extLst>
</a:theme>
</file>

<file path=docProps/app.xml><?xml version="1.0" encoding="utf-8"?>
<Properties xmlns="http://schemas.openxmlformats.org/officeDocument/2006/extended-properties" xmlns:vt="http://schemas.openxmlformats.org/officeDocument/2006/docPropsVTypes">
  <Company/>
  <Words>1279</Words>
  <Paragraphs>125</Paragraphs>
  <Slides>51</Slides>
  <Notes>0</Notes>
  <TotalTime>588</TotalTime>
  <HiddenSlides>0</HiddenSlides>
  <MMClips>0</MMClips>
  <ScaleCrop>false</ScaleCrop>
  <HeadingPairs>
    <vt:vector baseType="variant" size="6">
      <vt:variant>
        <vt:lpstr>Fonts Used</vt:lpstr>
      </vt:variant>
      <vt:variant>
        <vt:i4>4</vt:i4>
      </vt:variant>
      <vt:variant>
        <vt:lpstr>Theme</vt:lpstr>
      </vt:variant>
      <vt:variant>
        <vt:i4>1</vt:i4>
      </vt:variant>
      <vt:variant>
        <vt:lpstr>Slide Titles</vt:lpstr>
      </vt:variant>
      <vt:variant>
        <vt:i4>51</vt:i4>
      </vt:variant>
    </vt:vector>
  </HeadingPairs>
  <TitlesOfParts>
    <vt:vector baseType="lpstr" size="56">
      <vt:lpstr>Arial</vt:lpstr>
      <vt:lpstr>Calibri</vt:lpstr>
      <vt:lpstr>Calibri Light</vt:lpstr>
      <vt:lpstr>Inter</vt:lpstr>
      <vt:lpstr>Office Theme</vt:lpstr>
      <vt:lpstr>ES 6 and React.js</vt:lpstr>
      <vt:lpstr>Refreshing ES6 Specifications and Features</vt:lpstr>
      <vt:lpstr>History of ECMAScript (ES) and JavaScript</vt:lpstr>
      <vt:lpstr>ES6- Let &amp; Const</vt:lpstr>
      <vt:lpstr>New Literal Syntax</vt:lpstr>
      <vt:lpstr>ES6: Arrow Function</vt:lpstr>
      <vt:lpstr>Object De-structuring</vt:lpstr>
      <vt:lpstr>Renaming Variables During Destructuring</vt:lpstr>
      <vt:lpstr>Syntax</vt:lpstr>
      <vt:lpstr>Callback Functions</vt:lpstr>
      <vt:lpstr>Synchronous Callback:</vt:lpstr>
      <vt:lpstr>Asynchronous Callback</vt:lpstr>
      <vt:lpstr>Callback Hell (Pyramid of Doom)</vt:lpstr>
      <vt:lpstr>Promises</vt:lpstr>
      <vt:lpstr>States of a Promise:</vt:lpstr>
      <vt:lpstr>Creating a Promise</vt:lpstr>
      <vt:lpstr>Handling Promises</vt:lpstr>
      <vt:lpstr>PowerPoint Presentation</vt:lpstr>
      <vt:lpstr>=&gt; In Promises</vt:lpstr>
      <vt:lpstr>ES6: New Built-in Methods</vt:lpstr>
      <vt:lpstr>ES6: Number Type Checking</vt:lpstr>
      <vt:lpstr>this keyword</vt:lpstr>
      <vt:lpstr>PowerPoint Presentation</vt:lpstr>
      <vt:lpstr>PowerPoint Presentation</vt:lpstr>
      <vt:lpstr>Spread Operator (…)</vt:lpstr>
      <vt:lpstr>Spread Operator (…)</vt:lpstr>
      <vt:lpstr>PowerPoint Presentation</vt:lpstr>
      <vt:lpstr>PowerPoint Presentation</vt:lpstr>
      <vt:lpstr>Exponential Operator (**)</vt:lpstr>
      <vt:lpstr>PowerPoint Presentation</vt:lpstr>
      <vt:lpstr>Features of React</vt:lpstr>
      <vt:lpstr>PowerPoint Presentation</vt:lpstr>
      <vt:lpstr>PowerPoint Presentation</vt:lpstr>
      <vt:lpstr>Practical Application</vt:lpstr>
      <vt:lpstr>Why we Need React?</vt:lpstr>
      <vt:lpstr>PowerPoint Presentation</vt:lpstr>
      <vt:lpstr>PowerPoint Presentation</vt:lpstr>
      <vt:lpstr>PowerPoint Presentation</vt:lpstr>
      <vt:lpstr>PowerPoint Presentation</vt:lpstr>
      <vt:lpstr>How does React Works?</vt:lpstr>
      <vt:lpstr>PowerPoint Presentation</vt:lpstr>
      <vt:lpstr>PowerPoint Presentation</vt:lpstr>
      <vt:lpstr>PowerPoint Presentation</vt:lpstr>
      <vt:lpstr>PowerPoint Presentation</vt:lpstr>
      <vt:lpstr>Setting up React</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lication>Microsoft Office PowerPoint</Application>
  <AppVersion>16.0000</AppVersion>
  <PresentationFormat>Widescreen</PresentationFormat>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2024-09-24T11:28:22Z</dcterms:created>
  <dc:creator>vibha jain</dc:creator>
  <cp:lastModifiedBy>vibha jain</cp:lastModifiedBy>
  <dcterms:modified xsi:type="dcterms:W3CDTF">2025-11-07T04:47:23Z</dcterms:modified>
  <cp:revision>66</cp:revision>
  <dc:title/>
</cp:coreProperties>
</file>